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여 수현" userId="349ddbfe6453f44a" providerId="LiveId" clId="{F433DD32-7C58-4C09-A99B-1498EF5731E6}"/>
    <pc:docChg chg="custSel modSld">
      <pc:chgData name="여 수현" userId="349ddbfe6453f44a" providerId="LiveId" clId="{F433DD32-7C58-4C09-A99B-1498EF5731E6}" dt="2023-07-10T10:44:58.083" v="15" actId="1076"/>
      <pc:docMkLst>
        <pc:docMk/>
      </pc:docMkLst>
      <pc:sldChg chg="delSp modSp mod">
        <pc:chgData name="여 수현" userId="349ddbfe6453f44a" providerId="LiveId" clId="{F433DD32-7C58-4C09-A99B-1498EF5731E6}" dt="2023-07-10T10:44:58.083" v="15" actId="1076"/>
        <pc:sldMkLst>
          <pc:docMk/>
          <pc:sldMk cId="2810998406" sldId="257"/>
        </pc:sldMkLst>
        <pc:picChg chg="mod">
          <ac:chgData name="여 수현" userId="349ddbfe6453f44a" providerId="LiveId" clId="{F433DD32-7C58-4C09-A99B-1498EF5731E6}" dt="2023-07-10T10:44:45.211" v="12" actId="14100"/>
          <ac:picMkLst>
            <pc:docMk/>
            <pc:sldMk cId="2810998406" sldId="257"/>
            <ac:picMk id="9" creationId="{886E2C98-3F20-075D-59E2-72E1EBA4BEE3}"/>
          </ac:picMkLst>
        </pc:picChg>
        <pc:picChg chg="mod">
          <ac:chgData name="여 수현" userId="349ddbfe6453f44a" providerId="LiveId" clId="{F433DD32-7C58-4C09-A99B-1498EF5731E6}" dt="2023-07-10T10:44:58.083" v="15" actId="1076"/>
          <ac:picMkLst>
            <pc:docMk/>
            <pc:sldMk cId="2810998406" sldId="257"/>
            <ac:picMk id="11" creationId="{E754EAC2-FBC4-B69B-2BBF-33F25E847FF6}"/>
          </ac:picMkLst>
        </pc:picChg>
        <pc:picChg chg="mod">
          <ac:chgData name="여 수현" userId="349ddbfe6453f44a" providerId="LiveId" clId="{F433DD32-7C58-4C09-A99B-1498EF5731E6}" dt="2023-07-10T10:44:56.034" v="14" actId="1076"/>
          <ac:picMkLst>
            <pc:docMk/>
            <pc:sldMk cId="2810998406" sldId="257"/>
            <ac:picMk id="13" creationId="{60D6E4A3-29F7-E07C-CABA-3153BE1B290D}"/>
          </ac:picMkLst>
        </pc:picChg>
        <pc:picChg chg="del mod">
          <ac:chgData name="여 수현" userId="349ddbfe6453f44a" providerId="LiveId" clId="{F433DD32-7C58-4C09-A99B-1498EF5731E6}" dt="2023-07-10T10:44:11.721" v="1" actId="478"/>
          <ac:picMkLst>
            <pc:docMk/>
            <pc:sldMk cId="2810998406" sldId="257"/>
            <ac:picMk id="15" creationId="{89DC8C34-217A-5AC9-F176-48A5BBDC5AFA}"/>
          </ac:picMkLst>
        </pc:picChg>
        <pc:picChg chg="del mod">
          <ac:chgData name="여 수현" userId="349ddbfe6453f44a" providerId="LiveId" clId="{F433DD32-7C58-4C09-A99B-1498EF5731E6}" dt="2023-07-10T10:44:15.673" v="3" actId="478"/>
          <ac:picMkLst>
            <pc:docMk/>
            <pc:sldMk cId="2810998406" sldId="257"/>
            <ac:picMk id="17" creationId="{11514464-D232-F384-FF0E-1585E825EB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3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53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4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383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01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59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974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801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2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17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980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868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708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71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7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97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1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1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27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62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39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82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EFBB-DE48-4502-932F-C1BA98DB401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4D97-0889-4B20-80B8-0F60F538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60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상자 2">
            <a:extLst>
              <a:ext uri="{FF2B5EF4-FFF2-40B4-BE49-F238E27FC236}">
                <a16:creationId xmlns:a16="http://schemas.microsoft.com/office/drawing/2014/main" id="{847730B4-C1C0-8A7F-3ED7-B4CA51AC1666}"/>
              </a:ext>
            </a:extLst>
          </p:cNvPr>
          <p:cNvSpPr txBox="1">
            <a:spLocks/>
          </p:cNvSpPr>
          <p:nvPr/>
        </p:nvSpPr>
        <p:spPr>
          <a:xfrm>
            <a:off x="6786880" y="431482"/>
            <a:ext cx="3047364" cy="132397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4400" b="0" strike="noStrike" cap="none" dirty="0" err="1">
                <a:solidFill>
                  <a:srgbClr val="000000"/>
                </a:solidFill>
                <a:latin typeface="NanumBarunGothic" charset="0"/>
                <a:ea typeface="NanumBarunGothic" charset="0"/>
              </a:rPr>
              <a:t>배우</a:t>
            </a:r>
            <a:r>
              <a:rPr sz="4400" b="0" strike="noStrike" cap="none" dirty="0">
                <a:solidFill>
                  <a:srgbClr val="000000"/>
                </a:solidFill>
                <a:latin typeface="NanumBarunGothic" charset="0"/>
                <a:ea typeface="NanumBarunGothic" charset="0"/>
              </a:rPr>
              <a:t>  </a:t>
            </a:r>
            <a:r>
              <a:rPr lang="ko-KR" altLang="en-US" sz="4400" b="0" strike="noStrike" cap="none" dirty="0">
                <a:solidFill>
                  <a:srgbClr val="000000"/>
                </a:solidFill>
                <a:latin typeface="NanumBarunGothic" charset="0"/>
                <a:ea typeface="NanumBarunGothic" charset="0"/>
              </a:rPr>
              <a:t>여수현</a:t>
            </a: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solidFill>
                <a:srgbClr val="000000"/>
              </a:solidFill>
              <a:latin typeface="나눔고딕" charset="0"/>
              <a:ea typeface="나눔고딕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solidFill>
                <a:srgbClr val="0000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5" name="텍스트 상자 4">
            <a:extLst>
              <a:ext uri="{FF2B5EF4-FFF2-40B4-BE49-F238E27FC236}">
                <a16:creationId xmlns:a16="http://schemas.microsoft.com/office/drawing/2014/main" id="{8F4F42CA-BD05-0380-B5BE-26F7F6CA3F53}"/>
              </a:ext>
            </a:extLst>
          </p:cNvPr>
          <p:cNvSpPr txBox="1">
            <a:spLocks/>
          </p:cNvSpPr>
          <p:nvPr/>
        </p:nvSpPr>
        <p:spPr>
          <a:xfrm>
            <a:off x="6786879" y="1093470"/>
            <a:ext cx="4037965" cy="586058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2000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년 </a:t>
            </a: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05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월 </a:t>
            </a: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08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일 (</a:t>
            </a: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24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세) </a:t>
            </a: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147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cm </a:t>
            </a: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48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kg </a:t>
            </a:r>
            <a:endParaRPr lang="ko-KR" altLang="en-US" sz="1600" b="1" dirty="0">
              <a:solidFill>
                <a:srgbClr val="000000"/>
              </a:solidFill>
              <a:latin typeface="JejuMyeongjoOTF" charset="0"/>
              <a:ea typeface="JejuMyeongjoOTF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b="1" strike="noStrike" cap="none" dirty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010-</a:t>
            </a:r>
            <a:r>
              <a:rPr lang="en-US" sz="1600" b="1" strike="noStrike" cap="none" dirty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5107</a:t>
            </a:r>
            <a:r>
              <a:rPr sz="1600" b="1" strike="noStrike" cap="none" dirty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-</a:t>
            </a:r>
            <a:r>
              <a:rPr lang="en-US" sz="1600" b="1" strike="noStrike" cap="none" dirty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9707</a:t>
            </a:r>
            <a:r>
              <a:rPr sz="1600" b="1" strike="noStrike" cap="none" dirty="0">
                <a:solidFill>
                  <a:srgbClr val="000000"/>
                </a:solidFill>
                <a:latin typeface="12LotteMartDreamBold" charset="0"/>
                <a:ea typeface="12LotteMartDreamBold" charset="0"/>
              </a:rPr>
              <a:t> </a:t>
            </a:r>
            <a:r>
              <a:rPr lang="en-US" sz="1600" b="1" strike="noStrike" cap="none" dirty="0">
                <a:solidFill>
                  <a:srgbClr val="000000"/>
                </a:solidFill>
                <a:latin typeface="12LotteMartDreamBold" charset="0"/>
                <a:ea typeface="12LotteMartDreamBold" charset="0"/>
              </a:rPr>
              <a:t>dutngus0623</a:t>
            </a:r>
            <a:r>
              <a:rPr sz="1600" b="1" strike="noStrike" cap="none" dirty="0">
                <a:solidFill>
                  <a:srgbClr val="000000"/>
                </a:solidFill>
                <a:latin typeface="12LotteMartDreamBold" charset="0"/>
                <a:ea typeface="12LotteMartDreamBold" charset="0"/>
              </a:rPr>
              <a:t>@naver.com</a:t>
            </a:r>
            <a:endParaRPr lang="ko-KR" altLang="en-US" sz="1600" b="1" strike="noStrike" cap="none" dirty="0">
              <a:solidFill>
                <a:srgbClr val="000000"/>
              </a:solidFill>
              <a:latin typeface="12LotteMartDreamBold" charset="0"/>
              <a:ea typeface="12LotteMartDreamBold" charset="0"/>
            </a:endParaRPr>
          </a:p>
        </p:txBody>
      </p:sp>
      <p:sp>
        <p:nvSpPr>
          <p:cNvPr id="6" name="텍스트 상자 5">
            <a:extLst>
              <a:ext uri="{FF2B5EF4-FFF2-40B4-BE49-F238E27FC236}">
                <a16:creationId xmlns:a16="http://schemas.microsoft.com/office/drawing/2014/main" id="{3EA35472-477B-E90C-15F1-95DFCC5FF9F9}"/>
              </a:ext>
            </a:extLst>
          </p:cNvPr>
          <p:cNvSpPr txBox="1">
            <a:spLocks/>
          </p:cNvSpPr>
          <p:nvPr/>
        </p:nvSpPr>
        <p:spPr>
          <a:xfrm>
            <a:off x="6786879" y="1770380"/>
            <a:ext cx="2223770" cy="64706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특기</a:t>
            </a:r>
            <a:endParaRPr lang="ko-KR" altLang="en-US" sz="1800" dirty="0">
              <a:solidFill>
                <a:srgbClr val="000000"/>
              </a:solidFill>
              <a:latin typeface="JejuMyeongjoOTF" charset="0"/>
              <a:ea typeface="JejuMyeongjoOTF" charset="0"/>
            </a:endParaRPr>
          </a:p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800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영상</a:t>
            </a:r>
            <a:r>
              <a:rPr lang="en-US" sz="1800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 </a:t>
            </a:r>
            <a:r>
              <a:rPr lang="ko-KR" altLang="en-US" sz="1800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편집</a:t>
            </a:r>
            <a:r>
              <a:rPr lang="en-US" altLang="ko-KR" sz="1800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, </a:t>
            </a:r>
            <a:r>
              <a:rPr lang="ko-KR" altLang="en-US" sz="1800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사진 촬영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5D7B9E3-4551-CF49-3B39-3DF4B9EF9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06" y="431482"/>
            <a:ext cx="34861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86E2C98-3F20-075D-59E2-72E1EBA4B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8" y="910098"/>
            <a:ext cx="3358535" cy="503780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754EAC2-FBC4-B69B-2BBF-33F25E847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14" y="910098"/>
            <a:ext cx="3358535" cy="503780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0D6E4A3-29F7-E07C-CABA-3153BE1B2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1" y="910098"/>
            <a:ext cx="3358535" cy="5037803"/>
          </a:xfrm>
          <a:prstGeom prst="rect">
            <a:avLst/>
          </a:prstGeom>
        </p:spPr>
      </p:pic>
      <p:sp>
        <p:nvSpPr>
          <p:cNvPr id="18" name="텍스트 상자 2">
            <a:extLst>
              <a:ext uri="{FF2B5EF4-FFF2-40B4-BE49-F238E27FC236}">
                <a16:creationId xmlns:a16="http://schemas.microsoft.com/office/drawing/2014/main" id="{3387640C-22B6-2DF7-0564-B2FEF579BE8E}"/>
              </a:ext>
            </a:extLst>
          </p:cNvPr>
          <p:cNvSpPr txBox="1">
            <a:spLocks/>
          </p:cNvSpPr>
          <p:nvPr/>
        </p:nvSpPr>
        <p:spPr>
          <a:xfrm>
            <a:off x="167005" y="5413057"/>
            <a:ext cx="3047364" cy="132397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4400" b="0" strike="noStrike" cap="none" dirty="0" err="1">
                <a:solidFill>
                  <a:srgbClr val="000000"/>
                </a:solidFill>
                <a:latin typeface="NanumBarunGothic" charset="0"/>
                <a:ea typeface="NanumBarunGothic" charset="0"/>
              </a:rPr>
              <a:t>배우</a:t>
            </a:r>
            <a:r>
              <a:rPr sz="4400" b="0" strike="noStrike" cap="none" dirty="0">
                <a:solidFill>
                  <a:srgbClr val="000000"/>
                </a:solidFill>
                <a:latin typeface="NanumBarunGothic" charset="0"/>
                <a:ea typeface="NanumBarunGothic" charset="0"/>
              </a:rPr>
              <a:t>  </a:t>
            </a:r>
            <a:r>
              <a:rPr lang="ko-KR" altLang="en-US" sz="4400" b="0" strike="noStrike" cap="none" dirty="0">
                <a:solidFill>
                  <a:srgbClr val="000000"/>
                </a:solidFill>
                <a:latin typeface="NanumBarunGothic" charset="0"/>
                <a:ea typeface="NanumBarunGothic" charset="0"/>
              </a:rPr>
              <a:t>여수현</a:t>
            </a: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solidFill>
                <a:srgbClr val="000000"/>
              </a:solidFill>
              <a:latin typeface="나눔고딕" charset="0"/>
              <a:ea typeface="나눔고딕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solidFill>
                <a:srgbClr val="0000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19" name="텍스트 상자 4">
            <a:extLst>
              <a:ext uri="{FF2B5EF4-FFF2-40B4-BE49-F238E27FC236}">
                <a16:creationId xmlns:a16="http://schemas.microsoft.com/office/drawing/2014/main" id="{429194C0-88C1-315F-4415-B44EEF7FB923}"/>
              </a:ext>
            </a:extLst>
          </p:cNvPr>
          <p:cNvSpPr txBox="1">
            <a:spLocks/>
          </p:cNvSpPr>
          <p:nvPr/>
        </p:nvSpPr>
        <p:spPr>
          <a:xfrm>
            <a:off x="167004" y="6075045"/>
            <a:ext cx="4037965" cy="586058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2000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년 </a:t>
            </a: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05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월 </a:t>
            </a: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08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일 (</a:t>
            </a: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24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세) </a:t>
            </a: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147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cm </a:t>
            </a:r>
            <a:r>
              <a:rPr lang="en-US"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48</a:t>
            </a:r>
            <a:r>
              <a:rPr sz="1600" b="1" dirty="0">
                <a:solidFill>
                  <a:srgbClr val="000000"/>
                </a:solidFill>
                <a:latin typeface="JejuMyeongjoOTF" charset="0"/>
                <a:ea typeface="JejuMyeongjoOTF" charset="0"/>
              </a:rPr>
              <a:t>kg </a:t>
            </a:r>
            <a:endParaRPr lang="ko-KR" altLang="en-US" sz="1600" b="1" dirty="0">
              <a:solidFill>
                <a:srgbClr val="000000"/>
              </a:solidFill>
              <a:latin typeface="JejuMyeongjoOTF" charset="0"/>
              <a:ea typeface="JejuMyeongjoOTF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b="1" strike="noStrike" cap="none" dirty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010-</a:t>
            </a:r>
            <a:r>
              <a:rPr lang="en-US" sz="1600" b="1" strike="noStrike" cap="none" dirty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5107</a:t>
            </a:r>
            <a:r>
              <a:rPr sz="1600" b="1" strike="noStrike" cap="none" dirty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-</a:t>
            </a:r>
            <a:r>
              <a:rPr lang="en-US" sz="1600" b="1" strike="noStrike" cap="none" dirty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9707</a:t>
            </a:r>
            <a:r>
              <a:rPr sz="1600" b="1" strike="noStrike" cap="none" dirty="0">
                <a:solidFill>
                  <a:srgbClr val="000000"/>
                </a:solidFill>
                <a:latin typeface="12LotteMartDreamBold" charset="0"/>
                <a:ea typeface="12LotteMartDreamBold" charset="0"/>
              </a:rPr>
              <a:t> </a:t>
            </a:r>
            <a:r>
              <a:rPr lang="en-US" sz="1600" b="1" strike="noStrike" cap="none" dirty="0">
                <a:solidFill>
                  <a:srgbClr val="000000"/>
                </a:solidFill>
                <a:latin typeface="12LotteMartDreamBold" charset="0"/>
                <a:ea typeface="12LotteMartDreamBold" charset="0"/>
              </a:rPr>
              <a:t>dutngus0623</a:t>
            </a:r>
            <a:r>
              <a:rPr sz="1600" b="1" strike="noStrike" cap="none" dirty="0">
                <a:solidFill>
                  <a:srgbClr val="000000"/>
                </a:solidFill>
                <a:latin typeface="12LotteMartDreamBold" charset="0"/>
                <a:ea typeface="12LotteMartDreamBold" charset="0"/>
              </a:rPr>
              <a:t>@naver.com</a:t>
            </a:r>
            <a:endParaRPr lang="ko-KR" altLang="en-US" sz="1600" b="1" strike="noStrike" cap="none" dirty="0">
              <a:solidFill>
                <a:srgbClr val="000000"/>
              </a:solidFill>
              <a:latin typeface="12LotteMartDreamBold" charset="0"/>
              <a:ea typeface="12LotteMartDream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9840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14</TotalTime>
  <Words>56</Words>
  <Application>Microsoft Office PowerPoint</Application>
  <PresentationFormat>와이드스크린</PresentationFormat>
  <Paragraphs>8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12LotteMartDreamBold</vt:lpstr>
      <vt:lpstr>HY헤드라인M</vt:lpstr>
      <vt:lpstr>JejuMyeongjoOTF</vt:lpstr>
      <vt:lpstr>NanumBarunGothic</vt:lpstr>
      <vt:lpstr>나눔고딕</vt:lpstr>
      <vt:lpstr>Arial</vt:lpstr>
      <vt:lpstr>Calibri</vt:lpstr>
      <vt:lpstr>Calibri Light</vt:lpstr>
      <vt:lpstr>Wingdings 2</vt:lpstr>
      <vt:lpstr>HDOfficeLightV0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여 수현</dc:creator>
  <cp:lastModifiedBy>여 수현</cp:lastModifiedBy>
  <cp:revision>1</cp:revision>
  <dcterms:created xsi:type="dcterms:W3CDTF">2023-06-06T11:24:37Z</dcterms:created>
  <dcterms:modified xsi:type="dcterms:W3CDTF">2023-07-10T10:45:13Z</dcterms:modified>
</cp:coreProperties>
</file>