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65" r:id="rId13"/>
  </p:sldMasterIdLst>
  <p:notesMasterIdLst>
    <p:notesMasterId r:id="rId17"/>
  </p:notesMasterIdLst>
  <p:handoutMasterIdLst>
    <p:handoutMasterId r:id="rId15"/>
  </p:handoutMasterIdLst>
  <p:sldIdLst>
    <p:sldId id="256" r:id="rId19"/>
    <p:sldId id="257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8001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handoutMaster" Target="handoutMasters/handoutMaster1.xml"></Relationship><Relationship Id="rId17" Type="http://schemas.openxmlformats.org/officeDocument/2006/relationships/notesMaster" Target="notesMasters/notesMaster1.xml"></Relationship><Relationship Id="rId19" Type="http://schemas.openxmlformats.org/officeDocument/2006/relationships/slide" Target="slides/slide1.xml"></Relationship><Relationship Id="rId21" Type="http://schemas.openxmlformats.org/officeDocument/2006/relationships/slide" Target="slides/slide2.xml"></Relationship><Relationship Id="rId22" Type="http://schemas.openxmlformats.org/officeDocument/2006/relationships/slide" Target="slides/slide3.xml"></Relationship><Relationship Id="rId23" Type="http://schemas.openxmlformats.org/officeDocument/2006/relationships/slide" Target="slides/slide4.xml"></Relationship><Relationship Id="rId24" Type="http://schemas.openxmlformats.org/officeDocument/2006/relationships/slide" Target="slides/slide5.xml"></Relationship><Relationship Id="rId25" Type="http://schemas.openxmlformats.org/officeDocument/2006/relationships/slide" Target="slides/slide6.xml"></Relationship><Relationship Id="rId26" Type="http://schemas.openxmlformats.org/officeDocument/2006/relationships/slide" Target="slides/slide7.xml"></Relationship><Relationship Id="rId27" Type="http://schemas.openxmlformats.org/officeDocument/2006/relationships/slide" Target="slides/slide8.xml"></Relationship><Relationship Id="rId28" Type="http://schemas.openxmlformats.org/officeDocument/2006/relationships/slide" Target="slides/slide9.xml"></Relationship><Relationship Id="rId29" Type="http://schemas.openxmlformats.org/officeDocument/2006/relationships/slide" Target="slides/slide10.xml"></Relationship><Relationship Id="rId30" Type="http://schemas.openxmlformats.org/officeDocument/2006/relationships/slide" Target="slides/slide11.xml"></Relationship><Relationship Id="rId31" Type="http://schemas.openxmlformats.org/officeDocument/2006/relationships/slide" Target="slides/slide12.xml"></Relationship><Relationship Id="rId32" Type="http://schemas.openxmlformats.org/officeDocument/2006/relationships/viewProps" Target="viewProps.xml"></Relationship><Relationship Id="rId33" Type="http://schemas.openxmlformats.org/officeDocument/2006/relationships/presProps" Target="presProps.xml"></Relationship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214C1-2863-45BA-A7C5-D5EA3C3D4C30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20B9-F693-4639-BB27-7B1AD87C61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427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3C85-90F6-445D-9B5B-8ABB00FB3043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16B34-ED2F-4269-81E8-097D50C90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8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6B34-ED2F-4269-81E8-097D50C9027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45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47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57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011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65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65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48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07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9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46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47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59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49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2" Type="http://schemas.openxmlformats.org/officeDocument/2006/relationships/notesSlide" Target="../notesSlides/notesSlide1.xml"></Relationship><Relationship Id="rId3" Type="http://schemas.openxmlformats.org/officeDocument/2006/relationships/image" Target="../media/fImage1299349141.jpeg"></Relationship><Relationship Id="rId4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417881106962.jpeg"></Relationship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2031491111478.jpeg"></Relationship></Relationships>
</file>

<file path=ppt/slides/_rels/slide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028531129358.jpeg"></Relationship></Relationships>
</file>

<file path=ppt/slides/_rels/slide2.xml.rels><?xml version="1.0" encoding="UTF-8"?>
<Relationships xmlns="http://schemas.openxmlformats.org/package/2006/relationships"><Relationship Id="rId2" Type="http://schemas.openxmlformats.org/officeDocument/2006/relationships/image" Target="../media/fImage224937928467.jpeg"></Relationship><Relationship Id="rId3" Type="http://schemas.openxmlformats.org/officeDocument/2006/relationships/slideLayout" Target="../slideLayouts/slideLayout7.xml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9187610641.jpeg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20024410441.jpeg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2049421058467.jpeg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2232161066334.jpeg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2093491076500.jpeg"></Relationship></Relationships>
</file>

<file path=ppt/slides/_rels/slide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499161089169.jpeg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2056781095724.jpe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92203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C:/Users/User/AppData/Roaming/PolarisOffice/ETemp/28256_19522264/fImage1417881106962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8" descr="C:/Users/User/AppData/Roaming/PolarisOffice/ETemp/28256_19522264/fImage2031491111478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9" descr="C:/Users/User/AppData/Roaming/PolarisOffice/ETemp/28256_19522264/fImage1028531129358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5" descr="C:/Users/User/AppData/Roaming/PolarisOffice/ETemp/20316_13280768/fImage1918761064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:/Users/User/AppData/Roaming/PolarisOffice/ETemp/28256_19522264/fImage2002441044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 descr="C:/Users/User/AppData/Roaming/PolarisOffice/ETemp/28256_19522264/fImage2049421058467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3" descr="C:/Users/User/AppData/Roaming/PolarisOffice/ETemp/28256_19522264/fImage223216106633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4" descr="C:/Users/User/AppData/Roaming/PolarisOffice/ETemp/28256_19522264/fImage2093491076500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5" descr="C:/Users/User/AppData/Roaming/PolarisOffice/ETemp/28256_19522264/fImage1499161089169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C:/Users/User/AppData/Roaming/PolarisOffice/ETemp/28256_19522264/fImage205678109572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12</Pages>
  <Paragraphs>1</Paragraphs>
  <Words>1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Cha Beaver</dc:creator>
  <cp:lastModifiedBy>Cha Beaver</cp:lastModifiedBy>
  <dc:title>PowerPoint 프레젠테이션</dc:title>
  <cp:version>9.104.123.46490</cp:version>
</cp:coreProperties>
</file>