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6" r:id="rId3"/>
  </p:sldIdLst>
  <p:sldSz cx="10621963" cy="7561263"/>
  <p:notesSz cx="10021888" cy="6889750"/>
  <p:defaultTextStyle>
    <a:defPPr>
      <a:defRPr lang="ko-KR"/>
    </a:defPPr>
    <a:lvl1pPr marL="0" algn="l" defTabSz="1039033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2CF287-3B02-40F9-A2A0-D8B566B9DF51}" v="2" dt="2023-07-21T07:04:37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26" autoAdjust="0"/>
  </p:normalViewPr>
  <p:slideViewPr>
    <p:cSldViewPr>
      <p:cViewPr varScale="1">
        <p:scale>
          <a:sx n="67" d="100"/>
          <a:sy n="67" d="100"/>
        </p:scale>
        <p:origin x="1598" y="72"/>
      </p:cViewPr>
      <p:guideLst>
        <p:guide orient="horz" pos="2382"/>
        <p:guide pos="33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창진" userId="d676b5ee3363162b" providerId="LiveId" clId="{3CBF384C-B79B-41D1-9BB0-79F986C03960}"/>
    <pc:docChg chg="undo custSel modSld">
      <pc:chgData name="김 창진" userId="d676b5ee3363162b" providerId="LiveId" clId="{3CBF384C-B79B-41D1-9BB0-79F986C03960}" dt="2023-01-12T22:46:16.893" v="360" actId="1035"/>
      <pc:docMkLst>
        <pc:docMk/>
      </pc:docMkLst>
      <pc:sldChg chg="modSp mod">
        <pc:chgData name="김 창진" userId="d676b5ee3363162b" providerId="LiveId" clId="{3CBF384C-B79B-41D1-9BB0-79F986C03960}" dt="2023-01-12T22:46:16.893" v="360" actId="1035"/>
        <pc:sldMkLst>
          <pc:docMk/>
          <pc:sldMk cId="0" sldId="258"/>
        </pc:sldMkLst>
        <pc:spChg chg="mod">
          <ac:chgData name="김 창진" userId="d676b5ee3363162b" providerId="LiveId" clId="{3CBF384C-B79B-41D1-9BB0-79F986C03960}" dt="2023-01-12T22:45:52.876" v="357" actId="1036"/>
          <ac:spMkLst>
            <pc:docMk/>
            <pc:sldMk cId="0" sldId="258"/>
            <ac:spMk id="6" creationId="{00000000-0000-0000-0000-000000000000}"/>
          </ac:spMkLst>
        </pc:spChg>
        <pc:spChg chg="mod">
          <ac:chgData name="김 창진" userId="d676b5ee3363162b" providerId="LiveId" clId="{3CBF384C-B79B-41D1-9BB0-79F986C03960}" dt="2023-01-12T22:46:09.184" v="359" actId="1035"/>
          <ac:spMkLst>
            <pc:docMk/>
            <pc:sldMk cId="0" sldId="258"/>
            <ac:spMk id="8" creationId="{00000000-0000-0000-0000-000000000000}"/>
          </ac:spMkLst>
        </pc:spChg>
        <pc:spChg chg="mod">
          <ac:chgData name="김 창진" userId="d676b5ee3363162b" providerId="LiveId" clId="{3CBF384C-B79B-41D1-9BB0-79F986C03960}" dt="2023-01-12T22:46:16.893" v="360" actId="1035"/>
          <ac:spMkLst>
            <pc:docMk/>
            <pc:sldMk cId="0" sldId="258"/>
            <ac:spMk id="9" creationId="{00000000-0000-0000-0000-000000000000}"/>
          </ac:spMkLst>
        </pc:spChg>
        <pc:picChg chg="mod">
          <ac:chgData name="김 창진" userId="d676b5ee3363162b" providerId="LiveId" clId="{3CBF384C-B79B-41D1-9BB0-79F986C03960}" dt="2022-11-02T05:06:27.714" v="67" actId="1036"/>
          <ac:picMkLst>
            <pc:docMk/>
            <pc:sldMk cId="0" sldId="258"/>
            <ac:picMk id="7" creationId="{00000000-0000-0000-0000-000000000000}"/>
          </ac:picMkLst>
        </pc:picChg>
      </pc:sldChg>
      <pc:sldChg chg="modSp mod">
        <pc:chgData name="김 창진" userId="d676b5ee3363162b" providerId="LiveId" clId="{3CBF384C-B79B-41D1-9BB0-79F986C03960}" dt="2023-01-09T10:44:05.963" v="272" actId="20577"/>
        <pc:sldMkLst>
          <pc:docMk/>
          <pc:sldMk cId="2154470414" sldId="266"/>
        </pc:sldMkLst>
        <pc:spChg chg="mod">
          <ac:chgData name="김 창진" userId="d676b5ee3363162b" providerId="LiveId" clId="{3CBF384C-B79B-41D1-9BB0-79F986C03960}" dt="2023-01-09T10:44:05.963" v="272" actId="20577"/>
          <ac:spMkLst>
            <pc:docMk/>
            <pc:sldMk cId="2154470414" sldId="266"/>
            <ac:spMk id="9" creationId="{00000000-0000-0000-0000-000000000000}"/>
          </ac:spMkLst>
        </pc:spChg>
      </pc:sldChg>
    </pc:docChg>
  </pc:docChgLst>
  <pc:docChgLst>
    <pc:chgData name="김 창진" userId="d676b5ee3363162b" providerId="LiveId" clId="{A625D543-C649-461C-BA8B-BBB673EFE9C3}"/>
    <pc:docChg chg="undo custSel modSld">
      <pc:chgData name="김 창진" userId="d676b5ee3363162b" providerId="LiveId" clId="{A625D543-C649-461C-BA8B-BBB673EFE9C3}" dt="2023-07-08T14:37:32.070" v="227" actId="1036"/>
      <pc:docMkLst>
        <pc:docMk/>
      </pc:docMkLst>
      <pc:sldChg chg="addSp delSp modSp mod">
        <pc:chgData name="김 창진" userId="d676b5ee3363162b" providerId="LiveId" clId="{A625D543-C649-461C-BA8B-BBB673EFE9C3}" dt="2023-07-08T14:37:32.070" v="227" actId="1036"/>
        <pc:sldMkLst>
          <pc:docMk/>
          <pc:sldMk cId="0" sldId="258"/>
        </pc:sldMkLst>
        <pc:spChg chg="mod">
          <ac:chgData name="김 창진" userId="d676b5ee3363162b" providerId="LiveId" clId="{A625D543-C649-461C-BA8B-BBB673EFE9C3}" dt="2023-07-08T14:37:32.070" v="227" actId="1036"/>
          <ac:spMkLst>
            <pc:docMk/>
            <pc:sldMk cId="0" sldId="258"/>
            <ac:spMk id="6" creationId="{00000000-0000-0000-0000-000000000000}"/>
          </ac:spMkLst>
        </pc:spChg>
        <pc:spChg chg="mod">
          <ac:chgData name="김 창진" userId="d676b5ee3363162b" providerId="LiveId" clId="{A625D543-C649-461C-BA8B-BBB673EFE9C3}" dt="2023-07-08T07:28:45.538" v="165" actId="1038"/>
          <ac:spMkLst>
            <pc:docMk/>
            <pc:sldMk cId="0" sldId="258"/>
            <ac:spMk id="8" creationId="{00000000-0000-0000-0000-000000000000}"/>
          </ac:spMkLst>
        </pc:spChg>
        <pc:spChg chg="mod">
          <ac:chgData name="김 창진" userId="d676b5ee3363162b" providerId="LiveId" clId="{A625D543-C649-461C-BA8B-BBB673EFE9C3}" dt="2023-07-08T07:30:33.003" v="169" actId="20577"/>
          <ac:spMkLst>
            <pc:docMk/>
            <pc:sldMk cId="0" sldId="258"/>
            <ac:spMk id="9" creationId="{00000000-0000-0000-0000-000000000000}"/>
          </ac:spMkLst>
        </pc:spChg>
        <pc:picChg chg="add mod modCrop">
          <ac:chgData name="김 창진" userId="d676b5ee3363162b" providerId="LiveId" clId="{A625D543-C649-461C-BA8B-BBB673EFE9C3}" dt="2023-07-08T07:28:06.294" v="162" actId="14100"/>
          <ac:picMkLst>
            <pc:docMk/>
            <pc:sldMk cId="0" sldId="258"/>
            <ac:picMk id="3" creationId="{CCC5A295-7CF7-5EC4-B9AE-5CB2D7178B61}"/>
          </ac:picMkLst>
        </pc:picChg>
        <pc:picChg chg="del">
          <ac:chgData name="김 창진" userId="d676b5ee3363162b" providerId="LiveId" clId="{A625D543-C649-461C-BA8B-BBB673EFE9C3}" dt="2023-07-08T07:16:53.488" v="13" actId="21"/>
          <ac:picMkLst>
            <pc:docMk/>
            <pc:sldMk cId="0" sldId="258"/>
            <ac:picMk id="7" creationId="{00000000-0000-0000-0000-000000000000}"/>
          </ac:picMkLst>
        </pc:picChg>
      </pc:sldChg>
    </pc:docChg>
  </pc:docChgLst>
  <pc:docChgLst>
    <pc:chgData name="김 창진" userId="d676b5ee3363162b" providerId="LiveId" clId="{687D99AF-ECD2-4183-91B1-294A21B8FBD7}"/>
    <pc:docChg chg="undo custSel modSld">
      <pc:chgData name="김 창진" userId="d676b5ee3363162b" providerId="LiveId" clId="{687D99AF-ECD2-4183-91B1-294A21B8FBD7}" dt="2023-02-20T14:06:39.620" v="104" actId="2710"/>
      <pc:docMkLst>
        <pc:docMk/>
      </pc:docMkLst>
      <pc:sldChg chg="modSp mod">
        <pc:chgData name="김 창진" userId="d676b5ee3363162b" providerId="LiveId" clId="{687D99AF-ECD2-4183-91B1-294A21B8FBD7}" dt="2023-02-20T14:06:39.620" v="104" actId="2710"/>
        <pc:sldMkLst>
          <pc:docMk/>
          <pc:sldMk cId="0" sldId="258"/>
        </pc:sldMkLst>
        <pc:spChg chg="mod">
          <ac:chgData name="김 창진" userId="d676b5ee3363162b" providerId="LiveId" clId="{687D99AF-ECD2-4183-91B1-294A21B8FBD7}" dt="2023-02-20T14:06:39.620" v="104" actId="2710"/>
          <ac:spMkLst>
            <pc:docMk/>
            <pc:sldMk cId="0" sldId="258"/>
            <ac:spMk id="6" creationId="{00000000-0000-0000-0000-000000000000}"/>
          </ac:spMkLst>
        </pc:spChg>
        <pc:spChg chg="mod">
          <ac:chgData name="김 창진" userId="d676b5ee3363162b" providerId="LiveId" clId="{687D99AF-ECD2-4183-91B1-294A21B8FBD7}" dt="2023-02-20T13:45:12.529" v="97" actId="1036"/>
          <ac:spMkLst>
            <pc:docMk/>
            <pc:sldMk cId="0" sldId="258"/>
            <ac:spMk id="8" creationId="{00000000-0000-0000-0000-000000000000}"/>
          </ac:spMkLst>
        </pc:spChg>
        <pc:spChg chg="mod">
          <ac:chgData name="김 창진" userId="d676b5ee3363162b" providerId="LiveId" clId="{687D99AF-ECD2-4183-91B1-294A21B8FBD7}" dt="2023-02-20T13:45:17.336" v="98" actId="1036"/>
          <ac:spMkLst>
            <pc:docMk/>
            <pc:sldMk cId="0" sldId="258"/>
            <ac:spMk id="9" creationId="{00000000-0000-0000-0000-000000000000}"/>
          </ac:spMkLst>
        </pc:spChg>
      </pc:sldChg>
    </pc:docChg>
  </pc:docChgLst>
  <pc:docChgLst>
    <pc:chgData name="김 창진" userId="d676b5ee3363162b" providerId="LiveId" clId="{5D2CF287-3B02-40F9-A2A0-D8B566B9DF51}"/>
    <pc:docChg chg="undo custSel modSld">
      <pc:chgData name="김 창진" userId="d676b5ee3363162b" providerId="LiveId" clId="{5D2CF287-3B02-40F9-A2A0-D8B566B9DF51}" dt="2023-08-14T05:13:25.635" v="41" actId="20577"/>
      <pc:docMkLst>
        <pc:docMk/>
      </pc:docMkLst>
      <pc:sldChg chg="modSp mod">
        <pc:chgData name="김 창진" userId="d676b5ee3363162b" providerId="LiveId" clId="{5D2CF287-3B02-40F9-A2A0-D8B566B9DF51}" dt="2023-08-14T05:13:25.635" v="41" actId="20577"/>
        <pc:sldMkLst>
          <pc:docMk/>
          <pc:sldMk cId="0" sldId="258"/>
        </pc:sldMkLst>
        <pc:spChg chg="mod">
          <ac:chgData name="김 창진" userId="d676b5ee3363162b" providerId="LiveId" clId="{5D2CF287-3B02-40F9-A2A0-D8B566B9DF51}" dt="2023-08-14T04:46:12.065" v="22"/>
          <ac:spMkLst>
            <pc:docMk/>
            <pc:sldMk cId="0" sldId="258"/>
            <ac:spMk id="6" creationId="{00000000-0000-0000-0000-000000000000}"/>
          </ac:spMkLst>
        </pc:spChg>
        <pc:spChg chg="mod">
          <ac:chgData name="김 창진" userId="d676b5ee3363162b" providerId="LiveId" clId="{5D2CF287-3B02-40F9-A2A0-D8B566B9DF51}" dt="2023-08-14T05:13:25.635" v="41" actId="20577"/>
          <ac:spMkLst>
            <pc:docMk/>
            <pc:sldMk cId="0" sldId="258"/>
            <ac:spMk id="9" creationId="{00000000-0000-0000-0000-000000000000}"/>
          </ac:spMkLst>
        </pc:spChg>
        <pc:picChg chg="mod">
          <ac:chgData name="김 창진" userId="d676b5ee3363162b" providerId="LiveId" clId="{5D2CF287-3B02-40F9-A2A0-D8B566B9DF51}" dt="2023-08-14T04:48:18.253" v="36" actId="14100"/>
          <ac:picMkLst>
            <pc:docMk/>
            <pc:sldMk cId="0" sldId="258"/>
            <ac:picMk id="3" creationId="{CCC5A295-7CF7-5EC4-B9AE-5CB2D7178B61}"/>
          </ac:picMkLst>
        </pc:picChg>
      </pc:sldChg>
      <pc:sldChg chg="modSp mod">
        <pc:chgData name="김 창진" userId="d676b5ee3363162b" providerId="LiveId" clId="{5D2CF287-3B02-40F9-A2A0-D8B566B9DF51}" dt="2023-08-14T04:47:09.461" v="31" actId="20577"/>
        <pc:sldMkLst>
          <pc:docMk/>
          <pc:sldMk cId="2154470414" sldId="266"/>
        </pc:sldMkLst>
        <pc:spChg chg="mod">
          <ac:chgData name="김 창진" userId="d676b5ee3363162b" providerId="LiveId" clId="{5D2CF287-3B02-40F9-A2A0-D8B566B9DF51}" dt="2023-08-14T04:47:09.461" v="31" actId="20577"/>
          <ac:spMkLst>
            <pc:docMk/>
            <pc:sldMk cId="2154470414" sldId="266"/>
            <ac:spMk id="9" creationId="{00000000-0000-0000-0000-000000000000}"/>
          </ac:spMkLst>
        </pc:spChg>
      </pc:sldChg>
    </pc:docChg>
  </pc:docChgLst>
  <pc:docChgLst>
    <pc:chgData name="김 창진" userId="d676b5ee3363162b" providerId="LiveId" clId="{1BC962AB-DD9E-4865-AA5C-4690BB944E44}"/>
    <pc:docChg chg="modSld">
      <pc:chgData name="김 창진" userId="d676b5ee3363162b" providerId="LiveId" clId="{1BC962AB-DD9E-4865-AA5C-4690BB944E44}" dt="2023-05-30T05:29:41.500" v="1" actId="1036"/>
      <pc:docMkLst>
        <pc:docMk/>
      </pc:docMkLst>
      <pc:sldChg chg="modSp mod">
        <pc:chgData name="김 창진" userId="d676b5ee3363162b" providerId="LiveId" clId="{1BC962AB-DD9E-4865-AA5C-4690BB944E44}" dt="2023-05-30T05:29:41.500" v="1" actId="1036"/>
        <pc:sldMkLst>
          <pc:docMk/>
          <pc:sldMk cId="0" sldId="258"/>
        </pc:sldMkLst>
        <pc:spChg chg="mod">
          <ac:chgData name="김 창진" userId="d676b5ee3363162b" providerId="LiveId" clId="{1BC962AB-DD9E-4865-AA5C-4690BB944E44}" dt="2023-05-30T05:29:41.500" v="1" actId="1036"/>
          <ac:spMkLst>
            <pc:docMk/>
            <pc:sldMk cId="0" sldId="258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739" cy="344769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77836" y="0"/>
            <a:ext cx="4341739" cy="344769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r">
              <a:defRPr sz="1200"/>
            </a:lvl1pPr>
          </a:lstStyle>
          <a:p>
            <a:fld id="{E54FAB23-8CB7-4D39-BA1E-9372457303CA}" type="datetimeFigureOut">
              <a:rPr lang="ko-KR" altLang="en-US" smtClean="0"/>
              <a:pPr/>
              <a:t>2023-08-14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197225" y="517525"/>
            <a:ext cx="3627438" cy="2582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8" tIns="46639" rIns="93278" bIns="46639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02654" y="3273054"/>
            <a:ext cx="8016584" cy="3099542"/>
          </a:xfrm>
          <a:prstGeom prst="rect">
            <a:avLst/>
          </a:prstGeom>
        </p:spPr>
        <p:txBody>
          <a:bodyPr vert="horz" lIns="93278" tIns="46639" rIns="93278" bIns="46639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543854"/>
            <a:ext cx="4341739" cy="344769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77836" y="6543854"/>
            <a:ext cx="4341739" cy="344769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r">
              <a:defRPr sz="1200"/>
            </a:lvl1pPr>
          </a:lstStyle>
          <a:p>
            <a:fld id="{02C7A821-4224-4FD8-865B-EDD3E77ED15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5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903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197225" y="517525"/>
            <a:ext cx="3627438" cy="25828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A821-4224-4FD8-865B-EDD3E77ED15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96647" y="2348894"/>
            <a:ext cx="9028669" cy="162077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93295" y="4284716"/>
            <a:ext cx="7435374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0B84-CF9E-47A6-857A-333F852922C4}" type="datetimeFigureOut">
              <a:rPr lang="ko-KR" altLang="en-US" smtClean="0"/>
              <a:pPr/>
              <a:t>2023-08-14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3E6-8997-49D4-8655-8A7902FF55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0B84-CF9E-47A6-857A-333F852922C4}" type="datetimeFigureOut">
              <a:rPr lang="ko-KR" altLang="en-US" smtClean="0"/>
              <a:pPr/>
              <a:t>2023-08-14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3E6-8997-49D4-8655-8A7902FF55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00923" y="302803"/>
            <a:ext cx="2389942" cy="645157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1098" y="302803"/>
            <a:ext cx="6992792" cy="645157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0B84-CF9E-47A6-857A-333F852922C4}" type="datetimeFigureOut">
              <a:rPr lang="ko-KR" altLang="en-US" smtClean="0"/>
              <a:pPr/>
              <a:t>2023-08-14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3E6-8997-49D4-8655-8A7902FF55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0B84-CF9E-47A6-857A-333F852922C4}" type="datetimeFigureOut">
              <a:rPr lang="ko-KR" altLang="en-US" smtClean="0"/>
              <a:pPr/>
              <a:t>2023-08-14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3E6-8997-49D4-8655-8A7902FF55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062" y="4858812"/>
            <a:ext cx="9028669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062" y="3204787"/>
            <a:ext cx="9028669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5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90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85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8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7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70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6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6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0B84-CF9E-47A6-857A-333F852922C4}" type="datetimeFigureOut">
              <a:rPr lang="ko-KR" altLang="en-US" smtClean="0"/>
              <a:pPr/>
              <a:t>2023-08-14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3E6-8997-49D4-8655-8A7902FF55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1098" y="1764296"/>
            <a:ext cx="4691367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99498" y="1764296"/>
            <a:ext cx="4691367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0B84-CF9E-47A6-857A-333F852922C4}" type="datetimeFigureOut">
              <a:rPr lang="ko-KR" altLang="en-US" smtClean="0"/>
              <a:pPr/>
              <a:t>2023-08-14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3E6-8997-49D4-8655-8A7902FF55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1099" y="1692533"/>
            <a:ext cx="469321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1099" y="2397901"/>
            <a:ext cx="469321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395812" y="1692533"/>
            <a:ext cx="469505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395812" y="2397901"/>
            <a:ext cx="469505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0B84-CF9E-47A6-857A-333F852922C4}" type="datetimeFigureOut">
              <a:rPr lang="ko-KR" altLang="en-US" smtClean="0"/>
              <a:pPr/>
              <a:t>2023-08-14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3E6-8997-49D4-8655-8A7902FF55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0B84-CF9E-47A6-857A-333F852922C4}" type="datetimeFigureOut">
              <a:rPr lang="ko-KR" altLang="en-US" smtClean="0"/>
              <a:pPr/>
              <a:t>2023-08-14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3E6-8997-49D4-8655-8A7902FF55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0B84-CF9E-47A6-857A-333F852922C4}" type="datetimeFigureOut">
              <a:rPr lang="ko-KR" altLang="en-US" smtClean="0"/>
              <a:pPr/>
              <a:t>2023-08-14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3E6-8997-49D4-8655-8A7902FF55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1100" y="301050"/>
            <a:ext cx="349455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52893" y="301052"/>
            <a:ext cx="5937974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1100" y="1582266"/>
            <a:ext cx="349455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0B84-CF9E-47A6-857A-333F852922C4}" type="datetimeFigureOut">
              <a:rPr lang="ko-KR" altLang="en-US" smtClean="0"/>
              <a:pPr/>
              <a:t>2023-08-14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3E6-8997-49D4-8655-8A7902FF55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81979" y="5292885"/>
            <a:ext cx="6373178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81979" y="675613"/>
            <a:ext cx="6373178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9516" indent="0">
              <a:buNone/>
              <a:defRPr sz="3200"/>
            </a:lvl2pPr>
            <a:lvl3pPr marL="1039033" indent="0">
              <a:buNone/>
              <a:defRPr sz="2700"/>
            </a:lvl3pPr>
            <a:lvl4pPr marL="1558549" indent="0">
              <a:buNone/>
              <a:defRPr sz="2300"/>
            </a:lvl4pPr>
            <a:lvl5pPr marL="2078065" indent="0">
              <a:buNone/>
              <a:defRPr sz="2300"/>
            </a:lvl5pPr>
            <a:lvl6pPr marL="2597582" indent="0">
              <a:buNone/>
              <a:defRPr sz="2300"/>
            </a:lvl6pPr>
            <a:lvl7pPr marL="3117098" indent="0">
              <a:buNone/>
              <a:defRPr sz="2300"/>
            </a:lvl7pPr>
            <a:lvl8pPr marL="3636615" indent="0">
              <a:buNone/>
              <a:defRPr sz="2300"/>
            </a:lvl8pPr>
            <a:lvl9pPr marL="4156131" indent="0">
              <a:buNone/>
              <a:defRPr sz="23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81979" y="5917740"/>
            <a:ext cx="6373178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0B84-CF9E-47A6-857A-333F852922C4}" type="datetimeFigureOut">
              <a:rPr lang="ko-KR" altLang="en-US" smtClean="0"/>
              <a:pPr/>
              <a:t>2023-08-14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3E6-8997-49D4-8655-8A7902FF55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1098" y="302801"/>
            <a:ext cx="9559767" cy="1260211"/>
          </a:xfrm>
          <a:prstGeom prst="rect">
            <a:avLst/>
          </a:prstGeom>
        </p:spPr>
        <p:txBody>
          <a:bodyPr vert="horz" lIns="103903" tIns="51952" rIns="103903" bIns="51952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1098" y="1764296"/>
            <a:ext cx="9559767" cy="4990084"/>
          </a:xfrm>
          <a:prstGeom prst="rect">
            <a:avLst/>
          </a:prstGeom>
        </p:spPr>
        <p:txBody>
          <a:bodyPr vert="horz" lIns="103903" tIns="51952" rIns="103903" bIns="51952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1098" y="7008172"/>
            <a:ext cx="2478458" cy="40256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E0B84-CF9E-47A6-857A-333F852922C4}" type="datetimeFigureOut">
              <a:rPr lang="ko-KR" altLang="en-US" smtClean="0"/>
              <a:pPr/>
              <a:t>2023-08-14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29171" y="7008172"/>
            <a:ext cx="3363622" cy="40256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12407" y="7008172"/>
            <a:ext cx="2478458" cy="40256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E83E6-8997-49D4-8655-8A7902FF55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9033" rtl="0" eaLnBrk="1" latinLnBrk="1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9637" indent="-389637" algn="l" defTabSz="1039033" rtl="0" eaLnBrk="1" latinLnBrk="1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4214" indent="-324698" algn="l" defTabSz="1039033" rtl="0" eaLnBrk="1" latinLnBrk="1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791" indent="-259758" algn="l" defTabSz="1039033" rtl="0" eaLnBrk="1" latinLnBrk="1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8307" indent="-259758" algn="l" defTabSz="1039033" rtl="0" eaLnBrk="1" latinLnBrk="1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7824" indent="-259758" algn="l" defTabSz="1039033" rtl="0" eaLnBrk="1" latinLnBrk="1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7340" indent="-259758" algn="l" defTabSz="1039033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6856" indent="-259758" algn="l" defTabSz="1039033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373" indent="-259758" algn="l" defTabSz="1039033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5889" indent="-259758" algn="l" defTabSz="1039033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39033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16" algn="l" defTabSz="1039033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033" algn="l" defTabSz="1039033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549" algn="l" defTabSz="1039033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065" algn="l" defTabSz="1039033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2" algn="l" defTabSz="1039033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098" algn="l" defTabSz="1039033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615" algn="l" defTabSz="1039033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131" algn="l" defTabSz="1039033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title"/>
          </p:nvPr>
        </p:nvSpPr>
        <p:spPr>
          <a:xfrm>
            <a:off x="7039173" y="36215"/>
            <a:ext cx="2016224" cy="792088"/>
          </a:xfrm>
        </p:spPr>
        <p:txBody>
          <a:bodyPr>
            <a:noAutofit/>
          </a:bodyPr>
          <a:lstStyle/>
          <a:p>
            <a:pPr algn="ctr"/>
            <a:r>
              <a:rPr lang="ko-KR" altLang="en-US" sz="4600" dirty="0">
                <a:solidFill>
                  <a:srgbClr val="002060"/>
                </a:solidFill>
              </a:rPr>
              <a:t>김창진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666773" y="900311"/>
            <a:ext cx="4324728" cy="2137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3903" tIns="51952" rIns="103903" bIns="51952">
            <a:spAutoFit/>
          </a:bodyPr>
          <a:lstStyle>
            <a:lvl1pPr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ko-KR" altLang="en-US" sz="1500" b="1" dirty="0">
                <a:latin typeface="+mj-ea"/>
                <a:ea typeface="+mj-ea"/>
              </a:rPr>
              <a:t>생년월일</a:t>
            </a:r>
            <a:r>
              <a:rPr lang="en-US" altLang="ko-KR" sz="1500" dirty="0">
                <a:latin typeface="+mj-ea"/>
                <a:ea typeface="+mj-ea"/>
              </a:rPr>
              <a:t>       1996</a:t>
            </a:r>
            <a:r>
              <a:rPr lang="ko-KR" altLang="en-US" sz="1500" dirty="0">
                <a:latin typeface="+mj-ea"/>
                <a:ea typeface="+mj-ea"/>
              </a:rPr>
              <a:t>년</a:t>
            </a:r>
            <a:r>
              <a:rPr lang="en-US" altLang="ko-KR" sz="1500" dirty="0">
                <a:latin typeface="+mj-ea"/>
                <a:ea typeface="+mj-ea"/>
              </a:rPr>
              <a:t> 7</a:t>
            </a:r>
            <a:r>
              <a:rPr lang="ko-KR" altLang="en-US" sz="1500" dirty="0">
                <a:latin typeface="+mj-ea"/>
                <a:ea typeface="+mj-ea"/>
              </a:rPr>
              <a:t>월</a:t>
            </a:r>
            <a:r>
              <a:rPr lang="en-US" altLang="ko-KR" sz="1500" dirty="0">
                <a:latin typeface="+mj-ea"/>
                <a:ea typeface="+mj-ea"/>
              </a:rPr>
              <a:t> 30</a:t>
            </a:r>
            <a:r>
              <a:rPr lang="ko-KR" altLang="en-US" sz="1500" dirty="0">
                <a:latin typeface="+mj-ea"/>
                <a:ea typeface="+mj-ea"/>
              </a:rPr>
              <a:t>일 </a:t>
            </a:r>
            <a:r>
              <a:rPr lang="en-US" altLang="ko-KR" sz="1500" dirty="0">
                <a:latin typeface="+mj-ea"/>
                <a:ea typeface="+mj-ea"/>
              </a:rPr>
              <a:t>(</a:t>
            </a:r>
            <a:r>
              <a:rPr lang="ko-KR" altLang="en-US" sz="1500" dirty="0">
                <a:latin typeface="+mj-ea"/>
                <a:ea typeface="+mj-ea"/>
              </a:rPr>
              <a:t>만 </a:t>
            </a:r>
            <a:r>
              <a:rPr lang="en-US" altLang="ko-KR" sz="1500" dirty="0">
                <a:latin typeface="+mj-ea"/>
                <a:ea typeface="+mj-ea"/>
              </a:rPr>
              <a:t>27</a:t>
            </a:r>
            <a:r>
              <a:rPr lang="ko-KR" altLang="en-US" sz="1500" dirty="0">
                <a:latin typeface="+mj-ea"/>
                <a:ea typeface="+mj-ea"/>
              </a:rPr>
              <a:t>세</a:t>
            </a:r>
            <a:r>
              <a:rPr lang="en-US" altLang="ko-KR" sz="1500" dirty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500" b="1" dirty="0">
                <a:latin typeface="+mj-ea"/>
                <a:ea typeface="+mj-ea"/>
              </a:rPr>
              <a:t>신체사이즈    </a:t>
            </a:r>
            <a:r>
              <a:rPr lang="en-US" altLang="ko-KR" sz="1500" dirty="0">
                <a:latin typeface="+mj-ea"/>
                <a:ea typeface="+mj-ea"/>
              </a:rPr>
              <a:t>179cm / 65kg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500" b="1" dirty="0">
                <a:latin typeface="+mj-ea"/>
                <a:ea typeface="+mj-ea"/>
              </a:rPr>
              <a:t>특기</a:t>
            </a:r>
            <a:r>
              <a:rPr lang="ko-KR" altLang="en-US" sz="1500" dirty="0">
                <a:latin typeface="+mj-ea"/>
                <a:ea typeface="+mj-ea"/>
              </a:rPr>
              <a:t>             노래</a:t>
            </a:r>
            <a:endParaRPr lang="en-US" altLang="ko-KR" sz="15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500" b="1" dirty="0">
                <a:latin typeface="+mj-ea"/>
                <a:ea typeface="+mj-ea"/>
              </a:rPr>
              <a:t>학력</a:t>
            </a:r>
            <a:r>
              <a:rPr lang="ko-KR" altLang="en-US" sz="1500" dirty="0">
                <a:latin typeface="+mj-ea"/>
                <a:ea typeface="+mj-ea"/>
              </a:rPr>
              <a:t>             백석대학교 연기예술 전공</a:t>
            </a:r>
            <a:endParaRPr lang="en-US" altLang="ko-KR" sz="15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500" b="1" dirty="0">
                <a:latin typeface="+mj-ea"/>
                <a:ea typeface="+mj-ea"/>
              </a:rPr>
              <a:t>휴대폰</a:t>
            </a:r>
            <a:r>
              <a:rPr lang="en-US" altLang="ko-KR" sz="1500" dirty="0">
                <a:latin typeface="+mj-ea"/>
                <a:ea typeface="+mj-ea"/>
              </a:rPr>
              <a:t>	    </a:t>
            </a:r>
            <a:r>
              <a:rPr lang="en-US" altLang="ko-KR" sz="1500" b="1" dirty="0">
                <a:latin typeface="+mj-ea"/>
                <a:ea typeface="+mj-ea"/>
              </a:rPr>
              <a:t>010-3357-3289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500" b="1" dirty="0">
                <a:latin typeface="+mj-ea"/>
                <a:ea typeface="+mj-ea"/>
              </a:rPr>
              <a:t>E-mail</a:t>
            </a:r>
            <a:r>
              <a:rPr lang="en-US" altLang="ko-KR" sz="1500" dirty="0">
                <a:latin typeface="+mj-ea"/>
                <a:ea typeface="+mj-ea"/>
              </a:rPr>
              <a:t>	    nr010@naver.com</a:t>
            </a:r>
          </a:p>
        </p:txBody>
      </p:sp>
      <p:sp>
        <p:nvSpPr>
          <p:cNvPr id="6" name="직사각형 9"/>
          <p:cNvSpPr>
            <a:spLocks noChangeArrowheads="1"/>
          </p:cNvSpPr>
          <p:nvPr/>
        </p:nvSpPr>
        <p:spPr bwMode="auto">
          <a:xfrm>
            <a:off x="5623118" y="3203589"/>
            <a:ext cx="4728423" cy="4321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3903" tIns="51952" rIns="103903" bIns="51952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500" b="1" dirty="0">
                <a:latin typeface="+mj-lt"/>
              </a:rPr>
              <a:t>출연작품</a:t>
            </a:r>
            <a:endParaRPr lang="en-US" altLang="ko-KR" sz="1500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400" b="1" dirty="0"/>
              <a:t>[</a:t>
            </a:r>
            <a:r>
              <a:rPr lang="ko-KR" altLang="en-US" sz="1400" b="1" dirty="0"/>
              <a:t>영화</a:t>
            </a:r>
            <a:r>
              <a:rPr lang="en-US" altLang="ko-KR" sz="1400" b="1" dirty="0"/>
              <a:t>]</a:t>
            </a:r>
          </a:p>
          <a:p>
            <a:pPr>
              <a:defRPr/>
            </a:pPr>
            <a:r>
              <a:rPr lang="ko-KR" altLang="en-US" sz="1300" dirty="0"/>
              <a:t>단편 </a:t>
            </a:r>
            <a:r>
              <a:rPr lang="en-US" altLang="ko-KR" sz="1300" dirty="0"/>
              <a:t>&lt;</a:t>
            </a:r>
            <a:r>
              <a:rPr lang="ko-KR" altLang="en-US" sz="1300" dirty="0"/>
              <a:t>칵테일 파티</a:t>
            </a:r>
            <a:r>
              <a:rPr lang="en-US" altLang="ko-KR" sz="1300" dirty="0"/>
              <a:t>&gt; </a:t>
            </a:r>
            <a:r>
              <a:rPr lang="ko-KR" altLang="en-US" sz="1300" dirty="0"/>
              <a:t>조연 「모자 쓴 용의자」 </a:t>
            </a:r>
            <a:r>
              <a:rPr lang="en-US" altLang="ko-KR" sz="1300" dirty="0"/>
              <a:t>(2022</a:t>
            </a:r>
            <a:r>
              <a:rPr lang="ko-KR" altLang="en-US" sz="1300" dirty="0"/>
              <a:t>년</a:t>
            </a:r>
            <a:r>
              <a:rPr lang="en-US" altLang="ko-KR" sz="1300" dirty="0"/>
              <a:t>)</a:t>
            </a:r>
          </a:p>
          <a:p>
            <a:pPr>
              <a:defRPr/>
            </a:pPr>
            <a:r>
              <a:rPr lang="ko-KR" altLang="en-US" sz="1300" dirty="0"/>
              <a:t>단편 </a:t>
            </a:r>
            <a:r>
              <a:rPr lang="en-US" altLang="ko-KR" sz="1300" dirty="0"/>
              <a:t>&lt;</a:t>
            </a:r>
            <a:r>
              <a:rPr lang="ko-KR" altLang="en-US" sz="1300" dirty="0"/>
              <a:t>이미 아는 결말</a:t>
            </a:r>
            <a:r>
              <a:rPr lang="en-US" altLang="ko-KR" sz="1300" dirty="0"/>
              <a:t>&gt; </a:t>
            </a:r>
            <a:r>
              <a:rPr lang="ko-KR" altLang="en-US" sz="1300" dirty="0"/>
              <a:t>단역 「버스 승객」 </a:t>
            </a:r>
            <a:r>
              <a:rPr lang="en-US" altLang="ko-KR" sz="1300" dirty="0"/>
              <a:t>(2022</a:t>
            </a:r>
            <a:r>
              <a:rPr lang="ko-KR" altLang="en-US" sz="1300" dirty="0"/>
              <a:t>년</a:t>
            </a:r>
            <a:r>
              <a:rPr lang="en-US" altLang="ko-KR" sz="1300" dirty="0"/>
              <a:t>)</a:t>
            </a:r>
          </a:p>
          <a:p>
            <a:pPr>
              <a:defRPr/>
            </a:pPr>
            <a:r>
              <a:rPr lang="ko-KR" altLang="en-US" sz="1300" dirty="0"/>
              <a:t>단편 </a:t>
            </a:r>
            <a:r>
              <a:rPr lang="en-US" altLang="ko-KR" sz="1300" dirty="0"/>
              <a:t>&lt;</a:t>
            </a:r>
            <a:r>
              <a:rPr lang="ko-KR" altLang="en-US" sz="1300" dirty="0"/>
              <a:t>너의 세상</a:t>
            </a:r>
            <a:r>
              <a:rPr lang="en-US" altLang="ko-KR" sz="1300" dirty="0"/>
              <a:t>&gt; </a:t>
            </a:r>
            <a:r>
              <a:rPr lang="ko-KR" altLang="en-US" sz="1300" dirty="0"/>
              <a:t>단역 「경호원</a:t>
            </a:r>
            <a:r>
              <a:rPr lang="en-US" altLang="ko-KR" sz="1300" dirty="0"/>
              <a:t>2</a:t>
            </a:r>
            <a:r>
              <a:rPr lang="ko-KR" altLang="en-US" sz="1300" dirty="0"/>
              <a:t>」 </a:t>
            </a:r>
            <a:r>
              <a:rPr lang="en-US" altLang="ko-KR" sz="1300" dirty="0"/>
              <a:t>(2022</a:t>
            </a:r>
            <a:r>
              <a:rPr lang="ko-KR" altLang="en-US" sz="1300" dirty="0"/>
              <a:t>년</a:t>
            </a:r>
            <a:r>
              <a:rPr lang="en-US" altLang="ko-KR" sz="1300" dirty="0"/>
              <a:t>)</a:t>
            </a:r>
          </a:p>
          <a:p>
            <a:pPr>
              <a:defRPr/>
            </a:pPr>
            <a:r>
              <a:rPr lang="ko-KR" altLang="en-US" sz="1300" dirty="0"/>
              <a:t>단편 </a:t>
            </a:r>
            <a:r>
              <a:rPr lang="en-US" altLang="ko-KR" sz="1300" dirty="0"/>
              <a:t>&lt;</a:t>
            </a:r>
            <a:r>
              <a:rPr lang="ko-KR" altLang="en-US" sz="1300" dirty="0"/>
              <a:t>우리는 이렇게 커간다</a:t>
            </a:r>
            <a:r>
              <a:rPr lang="en-US" altLang="ko-KR" sz="1300" dirty="0"/>
              <a:t>&gt; </a:t>
            </a:r>
            <a:r>
              <a:rPr lang="ko-KR" altLang="en-US" sz="1300" dirty="0"/>
              <a:t>단역 「지하철 승객」 </a:t>
            </a:r>
            <a:r>
              <a:rPr lang="en-US" altLang="ko-KR" sz="1300" dirty="0"/>
              <a:t>(2015</a:t>
            </a:r>
            <a:r>
              <a:rPr lang="ko-KR" altLang="en-US" sz="1300" dirty="0"/>
              <a:t>년</a:t>
            </a:r>
            <a:r>
              <a:rPr lang="en-US" altLang="ko-KR" sz="1300" dirty="0"/>
              <a:t>)</a:t>
            </a:r>
            <a:endParaRPr lang="en-US" altLang="ko-KR" sz="1300" dirty="0">
              <a:latin typeface="+mj-lt"/>
            </a:endParaRPr>
          </a:p>
          <a:p>
            <a:pPr>
              <a:defRPr/>
            </a:pPr>
            <a:endParaRPr lang="en-US" altLang="ko-KR" sz="1300" b="1" dirty="0">
              <a:latin typeface="+mj-lt"/>
            </a:endParaRPr>
          </a:p>
          <a:p>
            <a:pPr>
              <a:defRPr/>
            </a:pPr>
            <a:r>
              <a:rPr lang="en-US" altLang="ko-KR" sz="1400" b="1" dirty="0">
                <a:latin typeface="+mj-lt"/>
              </a:rPr>
              <a:t>[</a:t>
            </a:r>
            <a:r>
              <a:rPr lang="ko-KR" altLang="en-US" sz="1400" b="1" dirty="0">
                <a:latin typeface="+mj-lt"/>
              </a:rPr>
              <a:t>드라마</a:t>
            </a:r>
            <a:r>
              <a:rPr lang="en-US" altLang="ko-KR" sz="1400" b="1" dirty="0">
                <a:latin typeface="+mj-lt"/>
              </a:rPr>
              <a:t>]</a:t>
            </a:r>
          </a:p>
          <a:p>
            <a:pPr>
              <a:defRPr/>
            </a:pPr>
            <a:r>
              <a:rPr lang="ko-KR" altLang="en-US" sz="1300" dirty="0" err="1">
                <a:latin typeface="+mj-lt"/>
              </a:rPr>
              <a:t>넷플릭스</a:t>
            </a:r>
            <a:r>
              <a:rPr lang="ko-KR" altLang="en-US" sz="1300" dirty="0">
                <a:latin typeface="+mj-lt"/>
              </a:rPr>
              <a:t> </a:t>
            </a:r>
            <a:r>
              <a:rPr lang="en-US" altLang="ko-KR" sz="1300" dirty="0">
                <a:latin typeface="+mj-lt"/>
              </a:rPr>
              <a:t>&lt;D.P. </a:t>
            </a:r>
            <a:r>
              <a:rPr lang="ko-KR" altLang="en-US" sz="1300" dirty="0">
                <a:latin typeface="+mj-lt"/>
              </a:rPr>
              <a:t>시즌</a:t>
            </a:r>
            <a:r>
              <a:rPr lang="en-US" altLang="ko-KR" sz="1300" dirty="0">
                <a:latin typeface="+mj-lt"/>
              </a:rPr>
              <a:t>2&gt; </a:t>
            </a:r>
            <a:r>
              <a:rPr lang="ko-KR" altLang="en-US" sz="1300" dirty="0">
                <a:latin typeface="+mj-lt"/>
              </a:rPr>
              <a:t>이미지 단역</a:t>
            </a:r>
            <a:r>
              <a:rPr lang="en-US" altLang="ko-KR" sz="1300" dirty="0">
                <a:latin typeface="+mj-lt"/>
              </a:rPr>
              <a:t> </a:t>
            </a:r>
            <a:r>
              <a:rPr lang="ko-KR" altLang="en-US" sz="1300" dirty="0">
                <a:latin typeface="+mj-lt"/>
              </a:rPr>
              <a:t>「병사」 </a:t>
            </a:r>
            <a:r>
              <a:rPr lang="en-US" altLang="ko-KR" sz="1300" dirty="0">
                <a:latin typeface="+mj-lt"/>
              </a:rPr>
              <a:t>(2023</a:t>
            </a:r>
            <a:r>
              <a:rPr lang="ko-KR" altLang="en-US" sz="1300" dirty="0">
                <a:latin typeface="+mj-lt"/>
              </a:rPr>
              <a:t>년</a:t>
            </a:r>
            <a:r>
              <a:rPr lang="en-US" altLang="ko-KR" sz="1300" dirty="0">
                <a:latin typeface="+mj-lt"/>
              </a:rPr>
              <a:t>)</a:t>
            </a:r>
            <a:endParaRPr lang="en-US" altLang="ko-KR" sz="1300" b="1" dirty="0">
              <a:latin typeface="+mj-lt"/>
            </a:endParaRPr>
          </a:p>
          <a:p>
            <a:pPr>
              <a:defRPr/>
            </a:pPr>
            <a:r>
              <a:rPr lang="en-US" altLang="ko-KR" sz="1300" dirty="0" err="1">
                <a:latin typeface="+mj-lt"/>
              </a:rPr>
              <a:t>jtbc</a:t>
            </a:r>
            <a:r>
              <a:rPr lang="en-US" altLang="ko-KR" sz="1300" dirty="0">
                <a:latin typeface="+mj-lt"/>
              </a:rPr>
              <a:t> &lt;</a:t>
            </a:r>
            <a:r>
              <a:rPr lang="ko-KR" altLang="en-US" sz="1300" dirty="0">
                <a:latin typeface="+mj-lt"/>
              </a:rPr>
              <a:t>놓지마 </a:t>
            </a:r>
            <a:r>
              <a:rPr lang="ko-KR" altLang="en-US" sz="1300" dirty="0" err="1">
                <a:latin typeface="+mj-lt"/>
              </a:rPr>
              <a:t>정신줄</a:t>
            </a:r>
            <a:r>
              <a:rPr lang="en-US" altLang="ko-KR" sz="1300" dirty="0">
                <a:latin typeface="+mj-lt"/>
              </a:rPr>
              <a:t>&gt; </a:t>
            </a:r>
            <a:r>
              <a:rPr lang="ko-KR" altLang="en-US" sz="1300" dirty="0">
                <a:latin typeface="+mj-lt"/>
              </a:rPr>
              <a:t>이미지 단역</a:t>
            </a:r>
            <a:r>
              <a:rPr lang="en-US" altLang="ko-KR" sz="1300" dirty="0">
                <a:latin typeface="+mj-lt"/>
              </a:rPr>
              <a:t> </a:t>
            </a:r>
            <a:r>
              <a:rPr lang="ko-KR" altLang="en-US" sz="1300" dirty="0">
                <a:latin typeface="+mj-lt"/>
              </a:rPr>
              <a:t>「대학생」 </a:t>
            </a:r>
            <a:r>
              <a:rPr lang="en-US" altLang="ko-KR" sz="1300" dirty="0">
                <a:latin typeface="+mj-lt"/>
              </a:rPr>
              <a:t>(2020</a:t>
            </a:r>
            <a:r>
              <a:rPr lang="ko-KR" altLang="en-US" sz="1300" dirty="0">
                <a:latin typeface="+mj-lt"/>
              </a:rPr>
              <a:t>년</a:t>
            </a:r>
            <a:r>
              <a:rPr lang="en-US" altLang="ko-KR" sz="1300" dirty="0">
                <a:latin typeface="+mj-lt"/>
              </a:rPr>
              <a:t>)</a:t>
            </a:r>
          </a:p>
          <a:p>
            <a:pPr>
              <a:lnSpc>
                <a:spcPct val="150000"/>
              </a:lnSpc>
              <a:defRPr/>
            </a:pPr>
            <a:endParaRPr lang="en-US" altLang="ko-KR" sz="1300" b="1" dirty="0">
              <a:latin typeface="+mj-lt"/>
            </a:endParaRPr>
          </a:p>
          <a:p>
            <a:pPr>
              <a:defRPr/>
            </a:pPr>
            <a:r>
              <a:rPr lang="en-US" altLang="ko-KR" sz="1400" b="1" dirty="0">
                <a:latin typeface="+mj-lt"/>
              </a:rPr>
              <a:t>[</a:t>
            </a:r>
            <a:r>
              <a:rPr lang="ko-KR" altLang="en-US" sz="1400" b="1" dirty="0">
                <a:latin typeface="+mj-lt"/>
              </a:rPr>
              <a:t>공연</a:t>
            </a:r>
            <a:r>
              <a:rPr lang="en-US" altLang="ko-KR" sz="1400" b="1" dirty="0">
                <a:latin typeface="+mj-lt"/>
              </a:rPr>
              <a:t>]</a:t>
            </a:r>
          </a:p>
          <a:p>
            <a:pPr>
              <a:defRPr/>
            </a:pPr>
            <a:r>
              <a:rPr lang="ko-KR" altLang="en-US" sz="1300" dirty="0" err="1">
                <a:latin typeface="+mj-lt"/>
              </a:rPr>
              <a:t>음악극</a:t>
            </a:r>
            <a:r>
              <a:rPr lang="ko-KR" altLang="en-US" sz="1300" dirty="0">
                <a:latin typeface="+mj-lt"/>
              </a:rPr>
              <a:t> </a:t>
            </a:r>
            <a:r>
              <a:rPr lang="en-US" altLang="ko-KR" sz="1300" dirty="0"/>
              <a:t>&lt;</a:t>
            </a:r>
            <a:r>
              <a:rPr lang="ko-KR" altLang="en-US" sz="1300" dirty="0"/>
              <a:t>막장에서 꽃 피다</a:t>
            </a:r>
            <a:r>
              <a:rPr lang="en-US" altLang="ko-KR" sz="1300" dirty="0"/>
              <a:t>&gt; </a:t>
            </a:r>
            <a:r>
              <a:rPr lang="ko-KR" altLang="en-US" sz="1300" dirty="0"/>
              <a:t>앙상블 </a:t>
            </a:r>
            <a:r>
              <a:rPr lang="en-US" altLang="ko-KR" sz="1300" dirty="0"/>
              <a:t>(2022</a:t>
            </a:r>
            <a:r>
              <a:rPr lang="ko-KR" altLang="en-US" sz="1300" dirty="0"/>
              <a:t>년</a:t>
            </a:r>
            <a:r>
              <a:rPr lang="en-US" altLang="ko-KR" sz="1300" dirty="0"/>
              <a:t>)</a:t>
            </a:r>
            <a:r>
              <a:rPr lang="ko-KR" altLang="en-US" sz="1300" dirty="0">
                <a:latin typeface="+mj-lt"/>
              </a:rPr>
              <a:t> </a:t>
            </a:r>
            <a:endParaRPr lang="en-US" altLang="ko-KR" sz="1300" dirty="0">
              <a:latin typeface="+mj-lt"/>
            </a:endParaRPr>
          </a:p>
          <a:p>
            <a:pPr>
              <a:defRPr/>
            </a:pPr>
            <a:r>
              <a:rPr lang="ko-KR" altLang="en-US" sz="1300" dirty="0"/>
              <a:t>연극 </a:t>
            </a:r>
            <a:r>
              <a:rPr lang="en-US" altLang="ko-KR" sz="1300" dirty="0"/>
              <a:t>&lt;</a:t>
            </a:r>
            <a:r>
              <a:rPr lang="ko-KR" altLang="en-US" sz="1300" dirty="0" err="1"/>
              <a:t>무디의</a:t>
            </a:r>
            <a:r>
              <a:rPr lang="ko-KR" altLang="en-US" sz="1300" dirty="0"/>
              <a:t> 꿈</a:t>
            </a:r>
            <a:r>
              <a:rPr lang="en-US" altLang="ko-KR" sz="1300" dirty="0"/>
              <a:t>&gt; </a:t>
            </a:r>
            <a:r>
              <a:rPr lang="ko-KR" altLang="en-US" sz="1300" dirty="0"/>
              <a:t>조연 「바다거북이」 </a:t>
            </a:r>
            <a:r>
              <a:rPr lang="en-US" altLang="ko-KR" sz="1300" dirty="0"/>
              <a:t>(2022</a:t>
            </a:r>
            <a:r>
              <a:rPr lang="ko-KR" altLang="en-US" sz="1300" dirty="0"/>
              <a:t>년</a:t>
            </a:r>
            <a:r>
              <a:rPr lang="en-US" altLang="ko-KR" sz="1300" dirty="0"/>
              <a:t>)</a:t>
            </a:r>
            <a:r>
              <a:rPr lang="ko-KR" altLang="en-US" sz="1300" dirty="0"/>
              <a:t> </a:t>
            </a:r>
            <a:endParaRPr lang="en-US" altLang="ko-KR" sz="1300" dirty="0">
              <a:latin typeface="+mj-lt"/>
            </a:endParaRPr>
          </a:p>
          <a:p>
            <a:pPr>
              <a:defRPr/>
            </a:pPr>
            <a:r>
              <a:rPr lang="ko-KR" altLang="en-US" sz="1300" dirty="0">
                <a:latin typeface="+mj-lt"/>
              </a:rPr>
              <a:t>연극 </a:t>
            </a:r>
            <a:r>
              <a:rPr lang="en-US" altLang="ko-KR" sz="1300" dirty="0">
                <a:latin typeface="+mj-lt"/>
              </a:rPr>
              <a:t>&lt;</a:t>
            </a:r>
            <a:r>
              <a:rPr lang="ko-KR" altLang="en-US" sz="1300" dirty="0">
                <a:latin typeface="+mj-lt"/>
              </a:rPr>
              <a:t>갈매기</a:t>
            </a:r>
            <a:r>
              <a:rPr lang="en-US" altLang="ko-KR" sz="1300" dirty="0">
                <a:latin typeface="+mj-lt"/>
              </a:rPr>
              <a:t>&gt;</a:t>
            </a:r>
            <a:r>
              <a:rPr lang="ko-KR" altLang="en-US" sz="1300" dirty="0">
                <a:latin typeface="+mj-lt"/>
              </a:rPr>
              <a:t> 조연 </a:t>
            </a:r>
            <a:r>
              <a:rPr lang="ko-KR" altLang="en-US" sz="1300" dirty="0"/>
              <a:t>「</a:t>
            </a:r>
            <a:r>
              <a:rPr lang="ko-KR" altLang="en-US" sz="1300" dirty="0" err="1"/>
              <a:t>메드베젠코</a:t>
            </a:r>
            <a:r>
              <a:rPr lang="ko-KR" altLang="en-US" sz="1300" dirty="0"/>
              <a:t>」 </a:t>
            </a:r>
            <a:r>
              <a:rPr lang="en-US" altLang="ko-KR" sz="1300" dirty="0"/>
              <a:t>(2022</a:t>
            </a:r>
            <a:r>
              <a:rPr lang="ko-KR" altLang="en-US" sz="1300" dirty="0"/>
              <a:t>년</a:t>
            </a:r>
            <a:r>
              <a:rPr lang="en-US" altLang="ko-KR" sz="1300" dirty="0"/>
              <a:t>)</a:t>
            </a:r>
            <a:r>
              <a:rPr lang="ko-KR" altLang="en-US" sz="1300" b="1" dirty="0">
                <a:latin typeface="+mj-lt"/>
              </a:rPr>
              <a:t> </a:t>
            </a:r>
            <a:endParaRPr lang="en-US" altLang="ko-KR" sz="1300" b="1" dirty="0">
              <a:latin typeface="+mj-lt"/>
            </a:endParaRPr>
          </a:p>
          <a:p>
            <a:pPr>
              <a:defRPr/>
            </a:pPr>
            <a:r>
              <a:rPr lang="ko-KR" altLang="en-US" sz="1300" dirty="0">
                <a:latin typeface="+mj-lt"/>
              </a:rPr>
              <a:t>연극 </a:t>
            </a:r>
            <a:r>
              <a:rPr lang="en-US" altLang="ko-KR" sz="1300" dirty="0">
                <a:latin typeface="+mj-lt"/>
              </a:rPr>
              <a:t>&lt;</a:t>
            </a:r>
            <a:r>
              <a:rPr lang="ko-KR" altLang="en-US" sz="1300" dirty="0">
                <a:latin typeface="+mj-lt"/>
              </a:rPr>
              <a:t>이爾</a:t>
            </a:r>
            <a:r>
              <a:rPr lang="en-US" altLang="ko-KR" sz="1300" dirty="0">
                <a:latin typeface="+mj-lt"/>
              </a:rPr>
              <a:t>&gt; </a:t>
            </a:r>
            <a:r>
              <a:rPr lang="ko-KR" altLang="en-US" sz="1300" dirty="0">
                <a:latin typeface="+mj-lt"/>
              </a:rPr>
              <a:t>조연 「우인</a:t>
            </a:r>
            <a:r>
              <a:rPr lang="en-US" altLang="ko-KR" sz="1300" dirty="0">
                <a:latin typeface="+mj-lt"/>
              </a:rPr>
              <a:t>2</a:t>
            </a:r>
            <a:r>
              <a:rPr lang="ko-KR" altLang="en-US" sz="1300" dirty="0">
                <a:latin typeface="+mj-lt"/>
              </a:rPr>
              <a:t>」 </a:t>
            </a:r>
            <a:r>
              <a:rPr lang="en-US" altLang="ko-KR" sz="1300" dirty="0">
                <a:latin typeface="+mj-lt"/>
              </a:rPr>
              <a:t>(2021</a:t>
            </a:r>
            <a:r>
              <a:rPr lang="ko-KR" altLang="en-US" sz="1300" dirty="0">
                <a:latin typeface="+mj-lt"/>
              </a:rPr>
              <a:t>년</a:t>
            </a:r>
            <a:r>
              <a:rPr lang="en-US" altLang="ko-KR" sz="1300" dirty="0">
                <a:latin typeface="+mj-lt"/>
              </a:rPr>
              <a:t>)</a:t>
            </a:r>
          </a:p>
          <a:p>
            <a:pPr>
              <a:defRPr/>
            </a:pPr>
            <a:endParaRPr lang="en-US" altLang="ko-KR" sz="1300" dirty="0">
              <a:latin typeface="+mj-lt"/>
            </a:endParaRPr>
          </a:p>
          <a:p>
            <a:pPr>
              <a:defRPr/>
            </a:pPr>
            <a:r>
              <a:rPr lang="en-US" altLang="ko-KR" sz="1400" b="1" dirty="0">
                <a:latin typeface="+mj-lt"/>
              </a:rPr>
              <a:t>[</a:t>
            </a:r>
            <a:r>
              <a:rPr lang="ko-KR" altLang="en-US" sz="1400" b="1" dirty="0">
                <a:latin typeface="+mj-lt"/>
              </a:rPr>
              <a:t>기타</a:t>
            </a:r>
            <a:r>
              <a:rPr lang="en-US" altLang="ko-KR" sz="1400" b="1" dirty="0">
                <a:latin typeface="+mj-lt"/>
              </a:rPr>
              <a:t>]</a:t>
            </a:r>
          </a:p>
          <a:p>
            <a:pPr>
              <a:defRPr/>
            </a:pPr>
            <a:r>
              <a:rPr lang="ko-KR" altLang="en-US" sz="1300" dirty="0">
                <a:latin typeface="+mj-lt"/>
              </a:rPr>
              <a:t>한국의 집 홍보영상 </a:t>
            </a:r>
            <a:r>
              <a:rPr lang="en-US" altLang="ko-KR" sz="1300" dirty="0">
                <a:latin typeface="+mj-lt"/>
              </a:rPr>
              <a:t>(2023</a:t>
            </a:r>
            <a:r>
              <a:rPr lang="ko-KR" altLang="en-US" sz="1300" dirty="0">
                <a:latin typeface="+mj-lt"/>
              </a:rPr>
              <a:t>년</a:t>
            </a:r>
            <a:r>
              <a:rPr lang="en-US" altLang="ko-KR" sz="1300" dirty="0">
                <a:latin typeface="+mj-lt"/>
              </a:rPr>
              <a:t>)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CCC5A295-7CF7-5EC4-B9AE-5CB2D7178B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" b="15"/>
          <a:stretch/>
        </p:blipFill>
        <p:spPr>
          <a:xfrm>
            <a:off x="-17611" y="0"/>
            <a:ext cx="5540732" cy="75970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496" y="-35793"/>
            <a:ext cx="4994941" cy="761326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0422" y="3347531"/>
            <a:ext cx="2853591" cy="422993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94" y="3347531"/>
            <a:ext cx="2819516" cy="4229936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8552332" y="6745153"/>
            <a:ext cx="21592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b="1" dirty="0">
                <a:solidFill>
                  <a:prstClr val="black"/>
                </a:solidFill>
              </a:rPr>
              <a:t>김창진</a:t>
            </a:r>
            <a:r>
              <a:rPr lang="en-US" altLang="ko-KR" b="1" dirty="0">
                <a:solidFill>
                  <a:prstClr val="black"/>
                </a:solidFill>
              </a:rPr>
              <a:t>(</a:t>
            </a:r>
            <a:r>
              <a:rPr lang="ko-KR" altLang="en-US" b="1" dirty="0">
                <a:solidFill>
                  <a:prstClr val="black"/>
                </a:solidFill>
              </a:rPr>
              <a:t>만 </a:t>
            </a:r>
            <a:r>
              <a:rPr lang="en-US" altLang="ko-KR" b="1" dirty="0">
                <a:solidFill>
                  <a:prstClr val="black"/>
                </a:solidFill>
              </a:rPr>
              <a:t>27</a:t>
            </a:r>
            <a:r>
              <a:rPr lang="ko-KR" altLang="en-US" b="1" dirty="0">
                <a:solidFill>
                  <a:prstClr val="black"/>
                </a:solidFill>
              </a:rPr>
              <a:t>세</a:t>
            </a:r>
            <a:r>
              <a:rPr lang="en-US" altLang="ko-KR" b="1" dirty="0">
                <a:solidFill>
                  <a:prstClr val="black"/>
                </a:solidFill>
              </a:rPr>
              <a:t>)</a:t>
            </a:r>
            <a:r>
              <a:rPr lang="ko-KR" altLang="en-US" b="1" dirty="0">
                <a:solidFill>
                  <a:prstClr val="black"/>
                </a:solidFill>
              </a:rPr>
              <a:t> </a:t>
            </a:r>
            <a:r>
              <a:rPr lang="en-US" altLang="ko-KR" b="1" dirty="0">
                <a:solidFill>
                  <a:prstClr val="black"/>
                </a:solidFill>
              </a:rPr>
              <a:t>010-3357-3289</a:t>
            </a:r>
            <a:endParaRPr lang="ko-KR" altLang="en-US" b="1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7611" y="-35793"/>
            <a:ext cx="5673107" cy="338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47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</TotalTime>
  <Words>203</Words>
  <Application>Microsoft Office PowerPoint</Application>
  <PresentationFormat>사용자 지정</PresentationFormat>
  <Paragraphs>28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김창진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김창진 (26세)</dc:title>
  <dc:creator>user</dc:creator>
  <cp:lastModifiedBy>김 창진</cp:lastModifiedBy>
  <cp:revision>264</cp:revision>
  <cp:lastPrinted>2022-07-20T13:45:35Z</cp:lastPrinted>
  <dcterms:created xsi:type="dcterms:W3CDTF">2021-04-14T10:45:06Z</dcterms:created>
  <dcterms:modified xsi:type="dcterms:W3CDTF">2023-08-14T05:13:42Z</dcterms:modified>
</cp:coreProperties>
</file>