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10896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1017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168" y="-264"/>
      </p:cViewPr>
      <p:guideLst>
        <p:guide orient="horz" pos="343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맑은 고딕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583167" y="1785129"/>
            <a:ext cx="6609241" cy="3797501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971946" y="5729075"/>
            <a:ext cx="5831682" cy="263350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757" algn="ctr">
              <a:buSzTx/>
              <a:buFontTx/>
              <a:buNone/>
              <a:defRPr sz="2000"/>
            </a:lvl2pPr>
            <a:lvl3pPr marL="0" indent="777514" algn="ctr">
              <a:buSzTx/>
              <a:buFontTx/>
              <a:buNone/>
              <a:defRPr sz="2000"/>
            </a:lvl3pPr>
            <a:lvl4pPr marL="0" indent="1166270" algn="ctr">
              <a:buSzTx/>
              <a:buFontTx/>
              <a:buNone/>
              <a:defRPr sz="2000"/>
            </a:lvl4pPr>
            <a:lvl5pPr marL="0" indent="1555029" algn="ctr">
              <a:buSzTx/>
              <a:buFontTx/>
              <a:buNone/>
              <a:defRPr sz="20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3756659" y="9807433"/>
            <a:ext cx="1813561" cy="584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530521" y="2719357"/>
            <a:ext cx="6706435" cy="453730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530521" y="7299586"/>
            <a:ext cx="6706435" cy="23860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757">
              <a:buSzTx/>
              <a:buFontTx/>
              <a:buNone/>
              <a:defRPr sz="2000"/>
            </a:lvl2pPr>
            <a:lvl3pPr marL="0" indent="777514">
              <a:buSzTx/>
              <a:buFontTx/>
              <a:buNone/>
              <a:defRPr sz="2000"/>
            </a:lvl3pPr>
            <a:lvl4pPr marL="0" indent="1166270">
              <a:buSzTx/>
              <a:buFontTx/>
              <a:buNone/>
              <a:defRPr sz="2000"/>
            </a:lvl4pPr>
            <a:lvl5pPr marL="0" indent="1555029">
              <a:buSzTx/>
              <a:buFontTx/>
              <a:buNone/>
              <a:defRPr sz="20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534571" y="2903672"/>
            <a:ext cx="3304619" cy="692084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535584" y="580736"/>
            <a:ext cx="6706434" cy="210832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535584" y="2673905"/>
            <a:ext cx="3289433" cy="131044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/>
            </a:lvl1pPr>
            <a:lvl2pPr marL="0" indent="388757">
              <a:buSzTx/>
              <a:buFontTx/>
              <a:buNone/>
              <a:defRPr sz="2000" b="1"/>
            </a:lvl2pPr>
            <a:lvl3pPr marL="0" indent="777514">
              <a:buSzTx/>
              <a:buFontTx/>
              <a:buNone/>
              <a:defRPr sz="2000" b="1"/>
            </a:lvl3pPr>
            <a:lvl4pPr marL="0" indent="1166270">
              <a:buSzTx/>
              <a:buFontTx/>
              <a:buNone/>
              <a:defRPr sz="2000" b="1"/>
            </a:lvl4pPr>
            <a:lvl5pPr marL="0" indent="1555029">
              <a:buSzTx/>
              <a:buFontTx/>
              <a:buNone/>
              <a:defRPr sz="20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936384" y="2673905"/>
            <a:ext cx="3305633" cy="1310440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0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6" cy="2545134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3305631" y="1570511"/>
            <a:ext cx="3936386" cy="7751547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295" indent="-227357">
              <a:defRPr sz="2700"/>
            </a:lvl2pPr>
            <a:lvl3pPr marL="1039336" indent="-261461">
              <a:defRPr sz="2700"/>
            </a:lvl3pPr>
            <a:lvl4pPr marL="1474414" indent="-307601">
              <a:defRPr sz="2700"/>
            </a:lvl4pPr>
            <a:lvl5pPr marL="1861764" indent="-307601"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35584" y="3272313"/>
            <a:ext cx="2507826" cy="60623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6" cy="2545134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제목 텍스트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305631" y="1570511"/>
            <a:ext cx="3936386" cy="77515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535584" y="3272313"/>
            <a:ext cx="2507826" cy="606236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757">
              <a:buSzTx/>
              <a:buFontTx/>
              <a:buNone/>
              <a:defRPr sz="1300"/>
            </a:lvl2pPr>
            <a:lvl3pPr marL="0" indent="777514">
              <a:buSzTx/>
              <a:buFontTx/>
              <a:buNone/>
              <a:defRPr sz="1300"/>
            </a:lvl3pPr>
            <a:lvl4pPr marL="0" indent="1166270">
              <a:buSzTx/>
              <a:buFontTx/>
              <a:buNone/>
              <a:defRPr sz="1300"/>
            </a:lvl4pPr>
            <a:lvl5pPr marL="0" indent="1555029">
              <a:buSzTx/>
              <a:buFontTx/>
              <a:buNone/>
              <a:defRPr sz="13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534987" y="581025"/>
            <a:ext cx="6705601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534987" y="2903538"/>
            <a:ext cx="6705601" cy="692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7007711" y="10285457"/>
            <a:ext cx="232877" cy="22851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4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3781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51131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41832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630590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019347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08104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017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이미지" descr="이미지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47" y="-483785"/>
            <a:ext cx="8099294" cy="11456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이미지" descr="이미지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92" y="8174913"/>
            <a:ext cx="3380113" cy="2277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이미지" descr="이미지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994"/>
            <a:ext cx="7772400" cy="10992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이미지" descr="이미지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54" y="284243"/>
            <a:ext cx="7531492" cy="1032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이미지" descr="이미지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36" y="6310898"/>
            <a:ext cx="2760441" cy="67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이미지" descr="이미지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648" y="6832120"/>
            <a:ext cx="4300704" cy="136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7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7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7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7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</dc:creator>
  <cp:lastModifiedBy>min</cp:lastModifiedBy>
  <cp:revision>7</cp:revision>
  <dcterms:modified xsi:type="dcterms:W3CDTF">2023-01-11T01:58:39Z</dcterms:modified>
</cp:coreProperties>
</file>