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7315200" cy="10402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6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79CC2ED-AB0B-43A5-1194-19893DDD9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9DA2A2-6C25-7E77-0800-6DBCFAF544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CE96-C512-4EBE-83D1-F1B3B5815155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B4BE11-9C1D-6DD8-555B-BF26FC2A7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EB83D7-B87B-E44F-F501-3D79AFEA79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2BAD4-20C4-47A4-B15A-823D706AC3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86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2511"/>
            <a:ext cx="6217920" cy="362174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63925"/>
            <a:ext cx="5486400" cy="2511622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34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0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53857"/>
            <a:ext cx="1577340" cy="881596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53857"/>
            <a:ext cx="4640580" cy="881596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03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88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93501"/>
            <a:ext cx="6309360" cy="432731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961751"/>
            <a:ext cx="6309360" cy="2275631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34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769287"/>
            <a:ext cx="3108960" cy="66005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769287"/>
            <a:ext cx="3108960" cy="66005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78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53860"/>
            <a:ext cx="6309360" cy="201074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550153"/>
            <a:ext cx="3094672" cy="1249791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799944"/>
            <a:ext cx="3094672" cy="55891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550153"/>
            <a:ext cx="3109913" cy="1249791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799944"/>
            <a:ext cx="3109913" cy="55891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34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5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63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93526"/>
            <a:ext cx="2359342" cy="2427341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97826"/>
            <a:ext cx="3703320" cy="739279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20866"/>
            <a:ext cx="2359342" cy="578179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15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93526"/>
            <a:ext cx="2359342" cy="2427341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97826"/>
            <a:ext cx="3703320" cy="739279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20866"/>
            <a:ext cx="2359342" cy="5781791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7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53860"/>
            <a:ext cx="6309360" cy="201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769287"/>
            <a:ext cx="6309360" cy="660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641939"/>
            <a:ext cx="1645920" cy="553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FEDC-4F6F-4A6A-A262-26D32D42C4AB}" type="datetimeFigureOut">
              <a:rPr lang="ko-KR" altLang="en-US" smtClean="0"/>
              <a:t>2023-08-16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641939"/>
            <a:ext cx="2468880" cy="553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641939"/>
            <a:ext cx="1645920" cy="553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F623-7ED1-4488-BE0B-299A6224A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01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1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1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1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1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8A765B5-679A-3B4B-1F54-D34F8A04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5200" cy="104028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1D6EE-3C0E-891F-D509-CBDEEB2BD370}"/>
              </a:ext>
            </a:extLst>
          </p:cNvPr>
          <p:cNvSpPr txBox="1"/>
          <p:nvPr/>
        </p:nvSpPr>
        <p:spPr>
          <a:xfrm>
            <a:off x="149903" y="6843808"/>
            <a:ext cx="64607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</a:rPr>
              <a:t>김수민</a:t>
            </a:r>
            <a:r>
              <a:rPr lang="ko-KR" altLang="en-US" sz="32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Kimsumin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</a:p>
          <a:p>
            <a:endParaRPr lang="ko-KR" altLang="en-US" sz="3200" dirty="0">
              <a:solidFill>
                <a:schemeClr val="bg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FF10E7E-12B1-FB94-5619-109614F56F04}"/>
              </a:ext>
            </a:extLst>
          </p:cNvPr>
          <p:cNvCxnSpPr/>
          <p:nvPr/>
        </p:nvCxnSpPr>
        <p:spPr>
          <a:xfrm>
            <a:off x="262328" y="7869835"/>
            <a:ext cx="65207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D29D26-A2B3-E681-D8CD-07E1D293F6F1}"/>
              </a:ext>
            </a:extLst>
          </p:cNvPr>
          <p:cNvSpPr txBox="1"/>
          <p:nvPr/>
        </p:nvSpPr>
        <p:spPr>
          <a:xfrm>
            <a:off x="262328" y="8166865"/>
            <a:ext cx="4699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</a:rPr>
              <a:t>생년월일</a:t>
            </a:r>
            <a:r>
              <a:rPr lang="en-US" altLang="ko-KR" sz="2400" dirty="0">
                <a:solidFill>
                  <a:schemeClr val="bg1"/>
                </a:solidFill>
              </a:rPr>
              <a:t>: 1995</a:t>
            </a:r>
            <a:r>
              <a:rPr lang="ko-KR" altLang="en-US" sz="2400" dirty="0">
                <a:solidFill>
                  <a:schemeClr val="bg1"/>
                </a:solidFill>
              </a:rPr>
              <a:t>년 </a:t>
            </a:r>
            <a:r>
              <a:rPr lang="en-US" altLang="ko-KR" sz="2400" dirty="0">
                <a:solidFill>
                  <a:schemeClr val="bg1"/>
                </a:solidFill>
              </a:rPr>
              <a:t>7</a:t>
            </a:r>
            <a:r>
              <a:rPr lang="ko-KR" altLang="en-US" sz="2400" dirty="0">
                <a:solidFill>
                  <a:schemeClr val="bg1"/>
                </a:solidFill>
              </a:rPr>
              <a:t>월 </a:t>
            </a:r>
            <a:r>
              <a:rPr lang="en-US" altLang="ko-KR" sz="2400" dirty="0">
                <a:solidFill>
                  <a:schemeClr val="bg1"/>
                </a:solidFill>
              </a:rPr>
              <a:t>10</a:t>
            </a:r>
            <a:r>
              <a:rPr lang="ko-KR" altLang="en-US" sz="2400" dirty="0">
                <a:solidFill>
                  <a:schemeClr val="bg1"/>
                </a:solidFill>
              </a:rPr>
              <a:t>일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키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몸무게</a:t>
            </a:r>
            <a:r>
              <a:rPr lang="en-US" altLang="ko-KR" sz="2400" dirty="0">
                <a:solidFill>
                  <a:schemeClr val="bg1"/>
                </a:solidFill>
              </a:rPr>
              <a:t>: 165cm/ 46kg</a:t>
            </a:r>
          </a:p>
          <a:p>
            <a:r>
              <a:rPr lang="ko-KR" altLang="en-US" sz="2400" dirty="0">
                <a:solidFill>
                  <a:schemeClr val="bg1"/>
                </a:solidFill>
              </a:rPr>
              <a:t>특기</a:t>
            </a:r>
            <a:r>
              <a:rPr lang="en-US" altLang="ko-KR" sz="2400" dirty="0">
                <a:solidFill>
                  <a:schemeClr val="bg1"/>
                </a:solidFill>
              </a:rPr>
              <a:t>: </a:t>
            </a:r>
            <a:r>
              <a:rPr lang="ko-KR" altLang="en-US" sz="2400" dirty="0">
                <a:solidFill>
                  <a:schemeClr val="bg1"/>
                </a:solidFill>
              </a:rPr>
              <a:t>전라도 사투리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방송댄스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N: 010-4928-0774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SNS: </a:t>
            </a:r>
            <a:r>
              <a:rPr lang="en-US" altLang="ko-KR" sz="2400" b="1" dirty="0">
                <a:solidFill>
                  <a:srgbClr val="3B3838"/>
                </a:solidFill>
                <a:latin typeface="+mn-ea"/>
                <a:cs typeface="Pretendard Light" panose="02000403000000020004" pitchFamily="2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cs typeface="Pretendard Light" panose="02000403000000020004" pitchFamily="2" charset="-127"/>
              </a:rPr>
              <a:t>rladufdma@instagram.com 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3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CC6EBB2-0037-268E-4F3A-5A06BA96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201444"/>
            <a:ext cx="3657600" cy="5201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3B2AE0-77E3-10AF-0420-DEFF55BAC49C}"/>
              </a:ext>
            </a:extLst>
          </p:cNvPr>
          <p:cNvSpPr txBox="1"/>
          <p:nvPr/>
        </p:nvSpPr>
        <p:spPr>
          <a:xfrm>
            <a:off x="-1154243" y="5063209"/>
            <a:ext cx="686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Filmography</a:t>
            </a:r>
            <a:endParaRPr lang="ko-KR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FF07F-3C72-4F39-5328-281AEF3C9D7F}"/>
              </a:ext>
            </a:extLst>
          </p:cNvPr>
          <p:cNvSpPr txBox="1"/>
          <p:nvPr/>
        </p:nvSpPr>
        <p:spPr>
          <a:xfrm>
            <a:off x="0" y="6401773"/>
            <a:ext cx="509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23.02 </a:t>
            </a:r>
            <a:r>
              <a:rPr lang="ko-KR" altLang="en-US" sz="2400" dirty="0"/>
              <a:t>단편영화</a:t>
            </a:r>
            <a:r>
              <a:rPr lang="en-US" altLang="ko-KR" sz="2400" dirty="0"/>
              <a:t>- </a:t>
            </a:r>
            <a:r>
              <a:rPr lang="ko-KR" altLang="en-US" sz="2400" dirty="0"/>
              <a:t>오해 </a:t>
            </a:r>
            <a:r>
              <a:rPr lang="en-US" altLang="ko-KR" sz="2400" dirty="0"/>
              <a:t>(</a:t>
            </a:r>
            <a:r>
              <a:rPr lang="ko-KR" altLang="en-US" sz="2400" dirty="0"/>
              <a:t>소연 역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FC0A63A-8283-75C8-7DB8-9675A3BD8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97" y="0"/>
            <a:ext cx="3939703" cy="52014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0069760-6B8F-66AF-325D-D92258AE8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" cy="520144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E7170EF-C07F-0D20-483F-758729CB9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9838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5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</TotalTime>
  <Words>42</Words>
  <Application>Microsoft Office PowerPoint</Application>
  <PresentationFormat>사용자 지정</PresentationFormat>
  <Paragraphs>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821049280774</dc:creator>
  <cp:lastModifiedBy>821049280774</cp:lastModifiedBy>
  <cp:revision>2</cp:revision>
  <dcterms:created xsi:type="dcterms:W3CDTF">2023-08-15T14:17:37Z</dcterms:created>
  <dcterms:modified xsi:type="dcterms:W3CDTF">2023-08-15T15:18:35Z</dcterms:modified>
</cp:coreProperties>
</file>