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8CD89-113C-48DC-B41A-3C95AAA8A803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0ACA-BB57-4215-A50A-8F4ACE11E8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78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0ACA-BB57-4215-A50A-8F4ACE11E80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09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0ACA-BB57-4215-A50A-8F4ACE11E80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58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B93E30-73A3-45C2-A123-6CFB9D85E07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61591F-FFBF-4800-AD5F-12B5437881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fla77989@naver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8064" y="-387424"/>
            <a:ext cx="4104456" cy="1260373"/>
          </a:xfrm>
        </p:spPr>
        <p:txBody>
          <a:bodyPr/>
          <a:lstStyle/>
          <a:p>
            <a:pPr algn="ctr"/>
            <a:r>
              <a:rPr lang="ko-KR" altLang="en-US" sz="5400" dirty="0" smtClean="0"/>
              <a:t>유지</a:t>
            </a:r>
            <a:r>
              <a:rPr lang="ko-KR" altLang="en-US" sz="5400" dirty="0"/>
              <a:t>수</a:t>
            </a:r>
            <a:endParaRPr lang="ko-KR" altLang="en-US" dirty="0"/>
          </a:p>
        </p:txBody>
      </p:sp>
      <p:pic>
        <p:nvPicPr>
          <p:cNvPr id="1026" name="Picture 2" descr="C:\Users\Administrator\Desktop\KakaoTalk_20230602_120725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 bwMode="auto">
          <a:xfrm rot="16200000">
            <a:off x="-1086928" y="1073318"/>
            <a:ext cx="6741369" cy="45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499992" y="692696"/>
            <a:ext cx="5148064" cy="640871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000" dirty="0" smtClean="0">
                <a:solidFill>
                  <a:schemeClr val="tx2"/>
                </a:solidFill>
              </a:rPr>
              <a:t>1999.2.27 </a:t>
            </a:r>
            <a:r>
              <a:rPr lang="en-US" altLang="ko-KR" dirty="0" smtClean="0">
                <a:solidFill>
                  <a:schemeClr val="tx2"/>
                </a:solidFill>
              </a:rPr>
              <a:t>[</a:t>
            </a:r>
            <a:r>
              <a:rPr lang="en-US" altLang="ko-KR" dirty="0" smtClean="0">
                <a:solidFill>
                  <a:schemeClr val="tx2"/>
                </a:solidFill>
              </a:rPr>
              <a:t>25</a:t>
            </a:r>
            <a:r>
              <a:rPr lang="ko-KR" altLang="en-US" dirty="0" smtClean="0">
                <a:solidFill>
                  <a:schemeClr val="tx2"/>
                </a:solidFill>
              </a:rPr>
              <a:t>살</a:t>
            </a:r>
            <a:r>
              <a:rPr lang="en-US" altLang="ko-KR" dirty="0" smtClean="0">
                <a:solidFill>
                  <a:schemeClr val="tx2"/>
                </a:solidFill>
              </a:rPr>
              <a:t>]</a:t>
            </a:r>
          </a:p>
          <a:p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ko-KR" altLang="en-US" sz="1700" dirty="0" smtClean="0">
                <a:solidFill>
                  <a:schemeClr val="tx2"/>
                </a:solidFill>
              </a:rPr>
              <a:t>키 </a:t>
            </a:r>
            <a:r>
              <a:rPr lang="en-US" altLang="ko-KR" dirty="0" smtClean="0">
                <a:solidFill>
                  <a:schemeClr val="tx1"/>
                </a:solidFill>
              </a:rPr>
              <a:t>165cm </a:t>
            </a:r>
            <a:r>
              <a:rPr lang="ko-KR" altLang="en-US" sz="1700" dirty="0" smtClean="0">
                <a:solidFill>
                  <a:schemeClr val="tx2"/>
                </a:solidFill>
              </a:rPr>
              <a:t>몸무게 </a:t>
            </a:r>
            <a:r>
              <a:rPr lang="en-US" altLang="ko-KR" dirty="0" smtClean="0">
                <a:solidFill>
                  <a:schemeClr val="tx1"/>
                </a:solidFill>
              </a:rPr>
              <a:t>53kg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2"/>
                </a:solidFill>
              </a:rPr>
              <a:t>특</a:t>
            </a:r>
            <a:r>
              <a:rPr lang="ko-KR" altLang="en-US" dirty="0">
                <a:solidFill>
                  <a:schemeClr val="tx2"/>
                </a:solidFill>
              </a:rPr>
              <a:t>기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피겨스케이팅 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해동검도</a:t>
            </a:r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ko-KR" altLang="en-US" dirty="0" err="1" smtClean="0">
                <a:solidFill>
                  <a:schemeClr val="tx1"/>
                </a:solidFill>
              </a:rPr>
              <a:t>단증</a:t>
            </a:r>
            <a:r>
              <a:rPr lang="ko-KR" altLang="en-US" dirty="0" smtClean="0">
                <a:solidFill>
                  <a:schemeClr val="tx1"/>
                </a:solidFill>
              </a:rPr>
              <a:t> 보유</a:t>
            </a:r>
            <a:r>
              <a:rPr lang="en-US" altLang="ko-KR" dirty="0" smtClean="0">
                <a:solidFill>
                  <a:schemeClr val="tx1"/>
                </a:solidFill>
              </a:rPr>
              <a:t>],</a:t>
            </a:r>
            <a:r>
              <a:rPr lang="ko-KR" altLang="en-US" dirty="0" smtClean="0">
                <a:solidFill>
                  <a:schemeClr val="tx1"/>
                </a:solidFill>
              </a:rPr>
              <a:t>바리스타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문화예술교육사 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취득 </a:t>
            </a:r>
            <a:r>
              <a:rPr lang="en-US" altLang="ko-KR" dirty="0" smtClean="0">
                <a:solidFill>
                  <a:schemeClr val="tx1"/>
                </a:solidFill>
              </a:rPr>
              <a:t>),</a:t>
            </a:r>
            <a:r>
              <a:rPr lang="ko-KR" altLang="en-US" dirty="0" err="1" smtClean="0">
                <a:solidFill>
                  <a:schemeClr val="tx1"/>
                </a:solidFill>
              </a:rPr>
              <a:t>유튜브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학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력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경복대학교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공연예술학과</a:t>
            </a:r>
            <a:r>
              <a:rPr lang="ko-KR" altLang="en-US" dirty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졸업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accent1"/>
                </a:solidFill>
              </a:rPr>
              <a:t>주소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경기도 남양주시 </a:t>
            </a:r>
            <a:r>
              <a:rPr lang="ko-KR" altLang="en-US" dirty="0" err="1" smtClean="0">
                <a:solidFill>
                  <a:schemeClr val="tx1"/>
                </a:solidFill>
              </a:rPr>
              <a:t>진접읍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금곡리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1044-2</a:t>
            </a:r>
          </a:p>
          <a:p>
            <a:r>
              <a:rPr lang="ko-KR" altLang="en-US" sz="1900" dirty="0" err="1" smtClean="0">
                <a:solidFill>
                  <a:schemeClr val="tx2">
                    <a:lumMod val="75000"/>
                  </a:schemeClr>
                </a:solidFill>
              </a:rPr>
              <a:t>인스타</a:t>
            </a:r>
            <a:r>
              <a:rPr lang="ko-KR" altLang="en-US" sz="1900" dirty="0" smtClean="0">
                <a:solidFill>
                  <a:schemeClr val="tx1"/>
                </a:solidFill>
              </a:rPr>
              <a:t> </a:t>
            </a:r>
            <a:r>
              <a:rPr lang="en-US" altLang="ko-KR" sz="1900" dirty="0" smtClean="0">
                <a:solidFill>
                  <a:schemeClr val="tx1"/>
                </a:solidFill>
              </a:rPr>
              <a:t>: </a:t>
            </a:r>
            <a:r>
              <a:rPr lang="en-US" altLang="ko-KR" sz="1900" dirty="0" err="1" smtClean="0">
                <a:solidFill>
                  <a:schemeClr val="tx1"/>
                </a:solidFill>
              </a:rPr>
              <a:t>youyelim</a:t>
            </a:r>
            <a:endParaRPr lang="en-US" altLang="ko-KR" sz="1900" dirty="0">
              <a:solidFill>
                <a:schemeClr val="tx1"/>
              </a:solidFill>
            </a:endParaRPr>
          </a:p>
          <a:p>
            <a:r>
              <a:rPr lang="ko-KR" altLang="en-US" sz="1900" dirty="0" smtClean="0">
                <a:solidFill>
                  <a:schemeClr val="tx2"/>
                </a:solidFill>
              </a:rPr>
              <a:t>전화번호</a:t>
            </a:r>
            <a:r>
              <a:rPr lang="ko-KR" altLang="en-US" sz="1900" dirty="0" smtClean="0"/>
              <a:t> </a:t>
            </a:r>
            <a:r>
              <a:rPr lang="en-US" altLang="ko-KR" sz="2100" dirty="0" smtClean="0"/>
              <a:t>: </a:t>
            </a:r>
            <a:r>
              <a:rPr lang="en-US" altLang="ko-KR" sz="2100" dirty="0" smtClean="0">
                <a:solidFill>
                  <a:schemeClr val="tx1"/>
                </a:solidFill>
              </a:rPr>
              <a:t>010-9937-7902</a:t>
            </a:r>
            <a:r>
              <a:rPr lang="ko-KR" altLang="en-US" sz="2100" dirty="0">
                <a:solidFill>
                  <a:schemeClr val="tx1"/>
                </a:solidFill>
              </a:rPr>
              <a:t> </a:t>
            </a:r>
            <a:endParaRPr lang="en-US" altLang="ko-KR" sz="2100" dirty="0" smtClean="0">
              <a:solidFill>
                <a:schemeClr val="tx1"/>
              </a:solidFill>
            </a:endParaRPr>
          </a:p>
          <a:p>
            <a:r>
              <a:rPr lang="ko-KR" altLang="en-US" sz="1900" dirty="0" err="1" smtClean="0">
                <a:solidFill>
                  <a:schemeClr val="tx2"/>
                </a:solidFill>
              </a:rPr>
              <a:t>이메일</a:t>
            </a:r>
            <a:r>
              <a:rPr lang="en-US" altLang="ko-KR" sz="2100" dirty="0" smtClean="0"/>
              <a:t>: </a:t>
            </a:r>
            <a:r>
              <a:rPr lang="en-US" altLang="ko-KR" sz="2100" dirty="0" smtClean="0">
                <a:hlinkClick r:id="rId4"/>
              </a:rPr>
              <a:t>fla77989@naver.com</a:t>
            </a:r>
            <a:endParaRPr lang="en-US" altLang="ko-KR" sz="2100" dirty="0" smtClean="0"/>
          </a:p>
          <a:p>
            <a:endParaRPr lang="en-US" altLang="ko-KR" dirty="0"/>
          </a:p>
          <a:p>
            <a:r>
              <a:rPr lang="en-US" altLang="ko-KR" dirty="0" smtClean="0"/>
              <a:t>&lt;</a:t>
            </a:r>
            <a:r>
              <a:rPr lang="ko-KR" altLang="en-US" dirty="0" smtClean="0">
                <a:solidFill>
                  <a:schemeClr val="tx2"/>
                </a:solidFill>
              </a:rPr>
              <a:t>매체</a:t>
            </a:r>
            <a:r>
              <a:rPr lang="en-US" altLang="ko-KR" dirty="0" smtClean="0">
                <a:solidFill>
                  <a:schemeClr val="tx2"/>
                </a:solidFill>
              </a:rPr>
              <a:t>&gt;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</a:rPr>
              <a:t>단편영화</a:t>
            </a:r>
            <a:r>
              <a:rPr lang="en-US" altLang="ko-KR" dirty="0" smtClean="0">
                <a:solidFill>
                  <a:schemeClr val="tx1"/>
                </a:solidFill>
              </a:rPr>
              <a:t>]</a:t>
            </a:r>
            <a:r>
              <a:rPr lang="ko-KR" altLang="en-US" dirty="0" err="1" smtClean="0">
                <a:solidFill>
                  <a:schemeClr val="tx1"/>
                </a:solidFill>
              </a:rPr>
              <a:t>청춘코인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분장 코디 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&lt;</a:t>
            </a:r>
            <a:r>
              <a:rPr lang="ko-KR" altLang="en-US" dirty="0" smtClean="0">
                <a:solidFill>
                  <a:schemeClr val="tx2"/>
                </a:solidFill>
              </a:rPr>
              <a:t>연극</a:t>
            </a:r>
            <a:r>
              <a:rPr lang="en-US" altLang="ko-KR" dirty="0" smtClean="0"/>
              <a:t>&gt;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아름다운 사인 </a:t>
            </a:r>
            <a:r>
              <a:rPr lang="en-US" altLang="ko-KR" dirty="0" smtClean="0">
                <a:solidFill>
                  <a:schemeClr val="tx1"/>
                </a:solidFill>
              </a:rPr>
              <a:t>–</a:t>
            </a:r>
            <a:r>
              <a:rPr lang="ko-KR" altLang="en-US" dirty="0" smtClean="0">
                <a:solidFill>
                  <a:schemeClr val="tx1"/>
                </a:solidFill>
              </a:rPr>
              <a:t>유선아 역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 smtClean="0">
                <a:solidFill>
                  <a:schemeClr val="tx1"/>
                </a:solidFill>
              </a:rPr>
              <a:t>아쿨리나</a:t>
            </a:r>
            <a:r>
              <a:rPr lang="ko-KR" altLang="en-US" dirty="0" smtClean="0">
                <a:solidFill>
                  <a:schemeClr val="tx1"/>
                </a:solidFill>
              </a:rPr>
              <a:t> 할머니</a:t>
            </a:r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 err="1" smtClean="0">
                <a:solidFill>
                  <a:schemeClr val="tx1"/>
                </a:solidFill>
              </a:rPr>
              <a:t>마모치카</a:t>
            </a:r>
            <a:r>
              <a:rPr lang="ko-KR" altLang="en-US" dirty="0" smtClean="0">
                <a:solidFill>
                  <a:schemeClr val="tx1"/>
                </a:solidFill>
              </a:rPr>
              <a:t> 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&lt;</a:t>
            </a:r>
            <a:r>
              <a:rPr lang="ko-KR" altLang="en-US" dirty="0" smtClean="0">
                <a:solidFill>
                  <a:schemeClr val="tx2"/>
                </a:solidFill>
              </a:rPr>
              <a:t>뮤지컬</a:t>
            </a:r>
            <a:r>
              <a:rPr lang="en-US" altLang="ko-KR" dirty="0" smtClean="0"/>
              <a:t>&gt; </a:t>
            </a:r>
            <a:endParaRPr lang="en-US" altLang="ko-KR" dirty="0"/>
          </a:p>
          <a:p>
            <a:r>
              <a:rPr lang="ko-KR" altLang="en-US" dirty="0" err="1" smtClean="0">
                <a:solidFill>
                  <a:schemeClr val="tx1"/>
                </a:solidFill>
              </a:rPr>
              <a:t>화적연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비를 기다리는 마을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en-US" altLang="ko-KR" dirty="0" smtClean="0"/>
              <a:t>-</a:t>
            </a:r>
            <a:r>
              <a:rPr lang="ko-KR" altLang="en-US" dirty="0" smtClean="0">
                <a:solidFill>
                  <a:schemeClr val="tx1"/>
                </a:solidFill>
              </a:rPr>
              <a:t>조연출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뮤지컬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갈라 콘서트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err="1" smtClean="0">
                <a:solidFill>
                  <a:schemeClr val="tx1"/>
                </a:solidFill>
              </a:rPr>
              <a:t>회암사지</a:t>
            </a:r>
            <a:r>
              <a:rPr lang="en-US" altLang="ko-KR" dirty="0" smtClean="0"/>
              <a:t>- </a:t>
            </a:r>
            <a:r>
              <a:rPr lang="ko-KR" altLang="en-US" dirty="0" smtClean="0">
                <a:solidFill>
                  <a:schemeClr val="tx1"/>
                </a:solidFill>
              </a:rPr>
              <a:t>자야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모</a:t>
            </a:r>
            <a:r>
              <a:rPr lang="en-US" altLang="ko-KR" dirty="0" smtClean="0"/>
              <a:t>/ </a:t>
            </a:r>
            <a:r>
              <a:rPr lang="ko-KR" altLang="en-US" dirty="0" smtClean="0">
                <a:solidFill>
                  <a:schemeClr val="tx1"/>
                </a:solidFill>
              </a:rPr>
              <a:t>아낙네</a:t>
            </a:r>
            <a:r>
              <a:rPr lang="en-US" altLang="ko-KR" dirty="0" smtClean="0"/>
              <a:t>/ </a:t>
            </a:r>
            <a:r>
              <a:rPr lang="ko-KR" altLang="en-US" dirty="0" err="1" smtClean="0">
                <a:solidFill>
                  <a:schemeClr val="tx1"/>
                </a:solidFill>
              </a:rPr>
              <a:t>장사꾼</a:t>
            </a:r>
            <a:r>
              <a:rPr lang="ko-KR" altLang="en-US" dirty="0" err="1">
                <a:solidFill>
                  <a:schemeClr val="tx1"/>
                </a:solidFill>
              </a:rPr>
              <a:t>역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오디션\유지수(무용교수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0" r="32241" b="-6392"/>
          <a:stretch/>
        </p:blipFill>
        <p:spPr bwMode="auto">
          <a:xfrm>
            <a:off x="-678034" y="-460231"/>
            <a:ext cx="3252422" cy="4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오디션\KakaoTalk_20221203_1952272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2" t="18051" r="40559" b="54936"/>
          <a:stretch/>
        </p:blipFill>
        <p:spPr bwMode="auto">
          <a:xfrm>
            <a:off x="3049469" y="1"/>
            <a:ext cx="3272429" cy="27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istrator\Desktop\오디션\_DSC17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18547" r="33660" b="6953"/>
          <a:stretch/>
        </p:blipFill>
        <p:spPr bwMode="auto">
          <a:xfrm>
            <a:off x="5729058" y="-32544"/>
            <a:ext cx="2736303" cy="68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KakaoTalk_20230602_12283277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/>
        </p:blipFill>
        <p:spPr bwMode="auto">
          <a:xfrm rot="16200000">
            <a:off x="-725553" y="642218"/>
            <a:ext cx="4493544" cy="30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오디션\KakaoTalk_20221203_19335851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11653" r="18896" b="38039"/>
          <a:stretch/>
        </p:blipFill>
        <p:spPr bwMode="auto">
          <a:xfrm>
            <a:off x="-49461" y="2794564"/>
            <a:ext cx="3446403" cy="40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Desktop\KakaoTalk_20230602_1209589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6928" y="3405867"/>
            <a:ext cx="4091022" cy="28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실행">
  <a:themeElements>
    <a:clrScheme name="실행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실행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실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341</TotalTime>
  <Words>93</Words>
  <Application>Microsoft Office PowerPoint</Application>
  <PresentationFormat>화면 슬라이드 쇼(4:3)</PresentationFormat>
  <Paragraphs>30</Paragraphs>
  <Slides>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실행</vt:lpstr>
      <vt:lpstr>유지수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42</cp:revision>
  <dcterms:created xsi:type="dcterms:W3CDTF">2022-09-02T13:15:20Z</dcterms:created>
  <dcterms:modified xsi:type="dcterms:W3CDTF">2023-09-26T00:30:10Z</dcterms:modified>
</cp:coreProperties>
</file>