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6858000" cy="9144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2718" y="-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64298-6570-4D3A-8F57-CFB4BF574BB3}" type="datetimeFigureOut">
              <a:rPr lang="ko-KR" altLang="en-US" smtClean="0"/>
              <a:t>2023-09-18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00303E-9423-47A2-9063-AC9417114CBD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park-h.n@daum.net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 descr="20230813-w-박한나02594re.jpg"/>
          <p:cNvPicPr>
            <a:picLocks noChangeAspect="1"/>
          </p:cNvPicPr>
          <p:nvPr/>
        </p:nvPicPr>
        <p:blipFill>
          <a:blip r:embed="rId2" cstate="print"/>
          <a:srcRect t="1389" r="3125" b="15269"/>
          <a:stretch>
            <a:fillRect/>
          </a:stretch>
        </p:blipFill>
        <p:spPr>
          <a:xfrm>
            <a:off x="0" y="571472"/>
            <a:ext cx="6643710" cy="857252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2852" y="0"/>
            <a:ext cx="1714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800" b="1" dirty="0" smtClean="0">
                <a:latin typeface="+mj-lt"/>
              </a:rPr>
              <a:t>박한</a:t>
            </a:r>
            <a:r>
              <a:rPr lang="ko-KR" altLang="en-US" sz="2800" b="1" dirty="0">
                <a:latin typeface="+mj-lt"/>
              </a:rPr>
              <a:t>나</a:t>
            </a:r>
          </a:p>
        </p:txBody>
      </p:sp>
      <p:cxnSp>
        <p:nvCxnSpPr>
          <p:cNvPr id="9" name="직선 연결선 8"/>
          <p:cNvCxnSpPr/>
          <p:nvPr/>
        </p:nvCxnSpPr>
        <p:spPr>
          <a:xfrm>
            <a:off x="1428736" y="428596"/>
            <a:ext cx="514353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428736" y="142844"/>
            <a:ext cx="1632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PARK HANNA</a:t>
            </a:r>
            <a:endParaRPr lang="ko-KR" altLang="en-US" dirty="0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214290" y="6429388"/>
            <a:ext cx="4214842" cy="250033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/>
              <a:t>ㅇㅇㄹ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28604" y="6643702"/>
            <a:ext cx="385765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b="1" dirty="0" smtClean="0"/>
              <a:t>생년월일</a:t>
            </a:r>
            <a:r>
              <a:rPr lang="en-US" altLang="ko-KR" sz="1400" dirty="0" smtClean="0"/>
              <a:t>: 2002.11.17</a:t>
            </a:r>
          </a:p>
          <a:p>
            <a:r>
              <a:rPr lang="ko-KR" altLang="en-US" sz="1400" b="1" dirty="0" smtClean="0"/>
              <a:t>키</a:t>
            </a:r>
            <a:r>
              <a:rPr lang="en-US" altLang="ko-KR" sz="1400" b="1" dirty="0" smtClean="0"/>
              <a:t>&amp;</a:t>
            </a:r>
            <a:r>
              <a:rPr lang="ko-KR" altLang="en-US" sz="1400" b="1" dirty="0" smtClean="0"/>
              <a:t>체중</a:t>
            </a:r>
            <a:r>
              <a:rPr lang="en-US" altLang="ko-KR" sz="1400" dirty="0" smtClean="0"/>
              <a:t>: 160cm, 44kg </a:t>
            </a:r>
          </a:p>
          <a:p>
            <a:r>
              <a:rPr lang="ko-KR" altLang="en-US" sz="1400" b="1" dirty="0" smtClean="0"/>
              <a:t>학력</a:t>
            </a:r>
            <a:r>
              <a:rPr lang="en-US" altLang="ko-KR" sz="1400" dirty="0" smtClean="0"/>
              <a:t>: St.- Peter </a:t>
            </a:r>
            <a:r>
              <a:rPr lang="en-US" altLang="ko-KR" sz="1400" dirty="0" err="1" smtClean="0"/>
              <a:t>Grundschule</a:t>
            </a:r>
            <a:r>
              <a:rPr lang="en-US" altLang="ko-KR" sz="1400" dirty="0" smtClean="0"/>
              <a:t>, St.- Ursula Gymnasium</a:t>
            </a:r>
          </a:p>
          <a:p>
            <a:r>
              <a:rPr lang="ko-KR" altLang="en-US" sz="1400" b="1" dirty="0" smtClean="0"/>
              <a:t>특기</a:t>
            </a:r>
            <a:r>
              <a:rPr lang="en-US" altLang="ko-KR" sz="1400" dirty="0" smtClean="0"/>
              <a:t>: </a:t>
            </a:r>
            <a:r>
              <a:rPr lang="ko-KR" altLang="en-US" sz="1400" dirty="0" smtClean="0"/>
              <a:t>독일어 </a:t>
            </a:r>
            <a:r>
              <a:rPr lang="en-US" altLang="ko-KR" sz="1400" dirty="0" smtClean="0"/>
              <a:t>(</a:t>
            </a:r>
            <a:r>
              <a:rPr lang="ko-KR" altLang="en-US" sz="1400" dirty="0" err="1" smtClean="0"/>
              <a:t>원어민</a:t>
            </a:r>
            <a:r>
              <a:rPr lang="ko-KR" altLang="en-US" sz="1400" dirty="0" smtClean="0"/>
              <a:t> 수준</a:t>
            </a:r>
            <a:r>
              <a:rPr lang="en-US" altLang="ko-KR" sz="1400" dirty="0" smtClean="0"/>
              <a:t>)</a:t>
            </a:r>
          </a:p>
          <a:p>
            <a:r>
              <a:rPr lang="ko-KR" altLang="en-US" sz="1400" b="1" dirty="0" smtClean="0"/>
              <a:t>연락처</a:t>
            </a:r>
            <a:r>
              <a:rPr lang="en-US" altLang="ko-KR" sz="1400" dirty="0" smtClean="0"/>
              <a:t>: 010-7120-2217</a:t>
            </a:r>
          </a:p>
          <a:p>
            <a:r>
              <a:rPr lang="en-US" altLang="ko-KR" sz="1400" b="1" dirty="0" smtClean="0"/>
              <a:t>E-MAIL</a:t>
            </a:r>
            <a:r>
              <a:rPr lang="en-US" altLang="ko-KR" sz="1400" dirty="0" smtClean="0"/>
              <a:t>: </a:t>
            </a:r>
            <a:r>
              <a:rPr lang="en-US" altLang="ko-KR" sz="1400" dirty="0" smtClean="0">
                <a:hlinkClick r:id="rId3"/>
              </a:rPr>
              <a:t>park-h.n@daum.net</a:t>
            </a:r>
            <a:endParaRPr lang="en-US" altLang="ko-KR" sz="1400" dirty="0" smtClean="0"/>
          </a:p>
          <a:p>
            <a:r>
              <a:rPr lang="ko-KR" altLang="en-US" sz="1400" b="1" dirty="0" err="1" smtClean="0"/>
              <a:t>인스타</a:t>
            </a:r>
            <a:r>
              <a:rPr lang="en-US" altLang="ko-KR" sz="1400" dirty="0" smtClean="0"/>
              <a:t>: </a:t>
            </a:r>
            <a:r>
              <a:rPr lang="en-US" altLang="ko-KR" sz="1400" dirty="0" err="1" smtClean="0"/>
              <a:t>pxhanna</a:t>
            </a:r>
            <a:endParaRPr lang="ko-KR" altLang="en-US" sz="1400" dirty="0"/>
          </a:p>
        </p:txBody>
      </p:sp>
      <p:pic>
        <p:nvPicPr>
          <p:cNvPr id="14" name="그림 13" descr="IMG_9956.PNG"/>
          <p:cNvPicPr>
            <a:picLocks noChangeAspect="1"/>
          </p:cNvPicPr>
          <p:nvPr/>
        </p:nvPicPr>
        <p:blipFill>
          <a:blip r:embed="rId4" cstate="print"/>
          <a:srcRect l="18598" t="35938" r="18846" b="35937"/>
          <a:stretch>
            <a:fillRect/>
          </a:stretch>
        </p:blipFill>
        <p:spPr>
          <a:xfrm>
            <a:off x="6000768" y="214282"/>
            <a:ext cx="660768" cy="64291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6000768" y="0"/>
            <a:ext cx="59503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800" dirty="0" smtClean="0"/>
              <a:t>연기영상</a:t>
            </a:r>
            <a:endParaRPr lang="ko-KR" alt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내용 개체 틀 3" descr="20230813-w-박한나03175r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b="9524"/>
          <a:stretch>
            <a:fillRect/>
          </a:stretch>
        </p:blipFill>
        <p:spPr>
          <a:xfrm>
            <a:off x="428604" y="0"/>
            <a:ext cx="3000371" cy="4071934"/>
          </a:xfrm>
          <a:prstGeom prst="rect">
            <a:avLst/>
          </a:prstGeom>
        </p:spPr>
      </p:pic>
      <p:pic>
        <p:nvPicPr>
          <p:cNvPr id="5" name="그림 4" descr="20230813-w-박한나02371re.jpg"/>
          <p:cNvPicPr>
            <a:picLocks noChangeAspect="1"/>
          </p:cNvPicPr>
          <p:nvPr/>
        </p:nvPicPr>
        <p:blipFill>
          <a:blip r:embed="rId3" cstate="print"/>
          <a:srcRect t="3089" b="14164"/>
          <a:stretch>
            <a:fillRect/>
          </a:stretch>
        </p:blipFill>
        <p:spPr>
          <a:xfrm>
            <a:off x="3429000" y="3929058"/>
            <a:ext cx="3024000" cy="3857652"/>
          </a:xfrm>
          <a:prstGeom prst="rect">
            <a:avLst/>
          </a:prstGeom>
        </p:spPr>
      </p:pic>
      <p:pic>
        <p:nvPicPr>
          <p:cNvPr id="8" name="그림 7" descr="525A4D01-0D36-4B6C-B967-2F64B37D2B43.JPEG"/>
          <p:cNvPicPr>
            <a:picLocks noChangeAspect="1"/>
          </p:cNvPicPr>
          <p:nvPr/>
        </p:nvPicPr>
        <p:blipFill>
          <a:blip r:embed="rId4" cstate="print"/>
          <a:srcRect l="12769" t="21566" r="10384" b="7575"/>
          <a:stretch>
            <a:fillRect/>
          </a:stretch>
        </p:blipFill>
        <p:spPr>
          <a:xfrm flipH="1">
            <a:off x="428604" y="4000496"/>
            <a:ext cx="3000396" cy="3792413"/>
          </a:xfrm>
          <a:prstGeom prst="rect">
            <a:avLst/>
          </a:prstGeom>
        </p:spPr>
      </p:pic>
      <p:pic>
        <p:nvPicPr>
          <p:cNvPr id="10" name="그림 9" descr="IMG_7132.JPG"/>
          <p:cNvPicPr>
            <a:picLocks noChangeAspect="1"/>
          </p:cNvPicPr>
          <p:nvPr/>
        </p:nvPicPr>
        <p:blipFill>
          <a:blip r:embed="rId5" cstate="print"/>
          <a:srcRect t="9524" b="1588"/>
          <a:stretch>
            <a:fillRect/>
          </a:stretch>
        </p:blipFill>
        <p:spPr>
          <a:xfrm>
            <a:off x="3429000" y="0"/>
            <a:ext cx="3000418" cy="400049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1714488" y="8001024"/>
            <a:ext cx="1619354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영화</a:t>
            </a:r>
            <a:endParaRPr lang="en-US" altLang="ko-KR" sz="1100" b="1" dirty="0" smtClean="0"/>
          </a:p>
          <a:p>
            <a:pPr>
              <a:buFontTx/>
              <a:buChar char="-"/>
            </a:pPr>
            <a:r>
              <a:rPr lang="en-US" altLang="ko-KR" sz="1100" dirty="0" smtClean="0"/>
              <a:t>&lt;</a:t>
            </a:r>
            <a:r>
              <a:rPr lang="ko-KR" altLang="en-US" sz="1100" dirty="0" smtClean="0"/>
              <a:t>험담의 화살</a:t>
            </a:r>
            <a:r>
              <a:rPr lang="en-US" altLang="ko-KR" sz="1100" dirty="0" smtClean="0"/>
              <a:t>&gt; </a:t>
            </a:r>
            <a:r>
              <a:rPr lang="ko-KR" altLang="en-US" sz="1100" dirty="0" smtClean="0"/>
              <a:t>단편</a:t>
            </a:r>
            <a:endParaRPr lang="en-US" altLang="ko-KR" sz="1100" dirty="0" smtClean="0"/>
          </a:p>
          <a:p>
            <a:pPr>
              <a:buFontTx/>
              <a:buChar char="-"/>
            </a:pPr>
            <a:r>
              <a:rPr lang="en-US" altLang="ko-KR" sz="1100" dirty="0" smtClean="0"/>
              <a:t>&lt;</a:t>
            </a:r>
            <a:r>
              <a:rPr lang="ko-KR" altLang="en-US" sz="1100" dirty="0" err="1" smtClean="0"/>
              <a:t>밍글맹글서울</a:t>
            </a:r>
            <a:r>
              <a:rPr lang="en-US" altLang="ko-KR" sz="1100" dirty="0" smtClean="0"/>
              <a:t>&gt; </a:t>
            </a:r>
            <a:r>
              <a:rPr lang="ko-KR" altLang="en-US" sz="1100" dirty="0" smtClean="0"/>
              <a:t>단편</a:t>
            </a:r>
            <a:endParaRPr lang="ko-KR" alt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571876" y="8001024"/>
            <a:ext cx="161935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드라마</a:t>
            </a:r>
            <a:endParaRPr lang="en-US" altLang="ko-KR" sz="1100" b="1" dirty="0" smtClean="0"/>
          </a:p>
          <a:p>
            <a:r>
              <a:rPr lang="en-US" altLang="ko-KR" sz="1100" dirty="0" smtClean="0"/>
              <a:t>- ENA &lt;</a:t>
            </a:r>
            <a:r>
              <a:rPr lang="ko-KR" altLang="en-US" sz="1100" dirty="0" smtClean="0"/>
              <a:t>낮에 뜨는 달</a:t>
            </a:r>
            <a:r>
              <a:rPr lang="en-US" altLang="ko-KR" sz="1100" dirty="0" smtClean="0"/>
              <a:t>&gt;</a:t>
            </a:r>
            <a:endParaRPr lang="ko-KR" altLang="en-US" sz="1100" dirty="0"/>
          </a:p>
        </p:txBody>
      </p:sp>
      <p:sp>
        <p:nvSpPr>
          <p:cNvPr id="13" name="TextBox 12"/>
          <p:cNvSpPr txBox="1"/>
          <p:nvPr/>
        </p:nvSpPr>
        <p:spPr>
          <a:xfrm>
            <a:off x="5429264" y="7929586"/>
            <a:ext cx="80502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b="1" dirty="0" smtClean="0"/>
              <a:t>연극</a:t>
            </a:r>
            <a:endParaRPr lang="en-US" altLang="ko-KR" sz="1100" b="1" dirty="0" smtClean="0"/>
          </a:p>
          <a:p>
            <a:r>
              <a:rPr lang="en-US" altLang="ko-KR" sz="1100" dirty="0" smtClean="0"/>
              <a:t>- &lt;NO:L&gt;</a:t>
            </a:r>
            <a:endParaRPr lang="ko-KR" altLang="en-US" sz="1100" dirty="0"/>
          </a:p>
        </p:txBody>
      </p:sp>
      <p:pic>
        <p:nvPicPr>
          <p:cNvPr id="15" name="그림 14" descr="IMG_7352.JPEG"/>
          <p:cNvPicPr>
            <a:picLocks noChangeAspect="1"/>
          </p:cNvPicPr>
          <p:nvPr/>
        </p:nvPicPr>
        <p:blipFill>
          <a:blip r:embed="rId6" cstate="print"/>
          <a:srcRect l="26191" r="-2" b="23099"/>
          <a:stretch>
            <a:fillRect/>
          </a:stretch>
        </p:blipFill>
        <p:spPr>
          <a:xfrm>
            <a:off x="500042" y="8501058"/>
            <a:ext cx="1049011" cy="500098"/>
          </a:xfrm>
          <a:prstGeom prst="rect">
            <a:avLst/>
          </a:prstGeom>
        </p:spPr>
      </p:pic>
      <p:pic>
        <p:nvPicPr>
          <p:cNvPr id="14" name="그림 13" descr="IMG_6876.JPEG"/>
          <p:cNvPicPr>
            <a:picLocks noChangeAspect="1"/>
          </p:cNvPicPr>
          <p:nvPr/>
        </p:nvPicPr>
        <p:blipFill>
          <a:blip r:embed="rId7" cstate="print"/>
          <a:srcRect l="18750" t="22563" r="28750" b="22280"/>
          <a:stretch>
            <a:fillRect/>
          </a:stretch>
        </p:blipFill>
        <p:spPr>
          <a:xfrm>
            <a:off x="500042" y="7929586"/>
            <a:ext cx="1071570" cy="5612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0" y="7929586"/>
            <a:ext cx="461665" cy="582852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ko-KR" altLang="en-US" b="1" dirty="0" smtClean="0"/>
              <a:t>출</a:t>
            </a:r>
            <a:r>
              <a:rPr lang="ko-KR" altLang="en-US" b="1" dirty="0"/>
              <a:t>연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66</Words>
  <Application>Microsoft Office PowerPoint</Application>
  <PresentationFormat>화면 슬라이드 쇼(4:3)</PresentationFormat>
  <Paragraphs>19</Paragraphs>
  <Slides>2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</vt:i4>
      </vt:variant>
    </vt:vector>
  </HeadingPairs>
  <TitlesOfParts>
    <vt:vector size="3" baseType="lpstr">
      <vt:lpstr>Office 테마</vt:lpstr>
      <vt:lpstr>슬라이드 1</vt:lpstr>
      <vt:lpstr>슬라이드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Master</dc:creator>
  <cp:lastModifiedBy>Master</cp:lastModifiedBy>
  <cp:revision>8</cp:revision>
  <dcterms:created xsi:type="dcterms:W3CDTF">2023-09-18T01:30:05Z</dcterms:created>
  <dcterms:modified xsi:type="dcterms:W3CDTF">2023-09-18T02:40:54Z</dcterms:modified>
</cp:coreProperties>
</file>