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9906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4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000000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9222" y="637489"/>
            <a:ext cx="6607555" cy="52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1" i="0">
                <a:solidFill>
                  <a:schemeClr val="bg1"/>
                </a:solidFill>
                <a:latin typeface="맑은 고딕"/>
                <a:cs typeface="맑은 고딕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aewugi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178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손태</a:t>
            </a:r>
            <a:r>
              <a:rPr dirty="0"/>
              <a:t>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2200" y="1490802"/>
            <a:ext cx="3370835" cy="40389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생년월일</a:t>
            </a:r>
            <a:r>
              <a:rPr sz="1300" spc="-2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:</a:t>
            </a:r>
            <a:r>
              <a:rPr sz="1300" spc="-3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1993.</a:t>
            </a:r>
            <a:r>
              <a:rPr sz="1300" spc="-4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08.</a:t>
            </a:r>
            <a:r>
              <a:rPr sz="1300" spc="-1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13</a:t>
            </a:r>
            <a:endParaRPr sz="13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키/몸무게</a:t>
            </a:r>
            <a:r>
              <a:rPr sz="130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: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 178cm</a:t>
            </a:r>
            <a:r>
              <a:rPr sz="1300" spc="2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/</a:t>
            </a:r>
            <a:r>
              <a:rPr sz="1300" spc="-20" dirty="0">
                <a:solidFill>
                  <a:srgbClr val="FFFFFF"/>
                </a:solidFill>
                <a:latin typeface="맑은 고딕"/>
                <a:cs typeface="맑은 고딕"/>
              </a:rPr>
              <a:t> 65kg</a:t>
            </a:r>
            <a:endParaRPr sz="1300" dirty="0">
              <a:latin typeface="맑은 고딕"/>
              <a:cs typeface="맑은 고딕"/>
            </a:endParaRPr>
          </a:p>
          <a:p>
            <a:pPr marL="12700" marR="508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특기</a:t>
            </a:r>
            <a:r>
              <a:rPr sz="1300" spc="-3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:</a:t>
            </a:r>
            <a:r>
              <a:rPr sz="1300" spc="-2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액션</a:t>
            </a:r>
            <a:r>
              <a:rPr sz="1300" spc="-3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요리</a:t>
            </a:r>
            <a:r>
              <a:rPr sz="1300" spc="-1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 err="1">
                <a:solidFill>
                  <a:srgbClr val="FFFFFF"/>
                </a:solidFill>
                <a:latin typeface="맑은 고딕"/>
                <a:cs typeface="맑은 고딕"/>
              </a:rPr>
              <a:t>강원도</a:t>
            </a:r>
            <a:r>
              <a:rPr sz="130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 err="1" smtClean="0">
                <a:solidFill>
                  <a:srgbClr val="FFFFFF"/>
                </a:solidFill>
                <a:latin typeface="맑은 고딕"/>
                <a:cs typeface="맑은 고딕"/>
              </a:rPr>
              <a:t>사투리</a:t>
            </a:r>
            <a:r>
              <a:rPr sz="1300" spc="-5" dirty="0" smtClean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440" dirty="0" smtClean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lang="ko-KR" altLang="en-US" sz="1300" spc="-440" dirty="0" smtClean="0">
                <a:solidFill>
                  <a:srgbClr val="FFFFFF"/>
                </a:solidFill>
                <a:latin typeface="맑은 고딕"/>
                <a:cs typeface="맑은 고딕"/>
              </a:rPr>
              <a:t>랩</a:t>
            </a:r>
            <a:endParaRPr lang="en-US" altLang="ko-KR" sz="1300" spc="-440" dirty="0" smtClean="0">
              <a:solidFill>
                <a:srgbClr val="FFFFFF"/>
              </a:solidFill>
              <a:latin typeface="맑은 고딕"/>
              <a:cs typeface="맑은 고딕"/>
            </a:endParaRPr>
          </a:p>
          <a:p>
            <a:pPr marL="12700" marR="5080">
              <a:lnSpc>
                <a:spcPct val="100000"/>
              </a:lnSpc>
            </a:pPr>
            <a:r>
              <a:rPr sz="1300" spc="-5" dirty="0" err="1" smtClean="0">
                <a:solidFill>
                  <a:srgbClr val="FFFFFF"/>
                </a:solidFill>
                <a:latin typeface="맑은 고딕"/>
                <a:cs typeface="맑은 고딕"/>
              </a:rPr>
              <a:t>연락처</a:t>
            </a:r>
            <a:r>
              <a:rPr sz="1300" spc="-35" dirty="0" smtClean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:</a:t>
            </a:r>
            <a:r>
              <a:rPr sz="1300" spc="-4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010-8220-2908</a:t>
            </a:r>
            <a:endParaRPr sz="13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E-mail</a:t>
            </a:r>
            <a:r>
              <a:rPr sz="130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:</a:t>
            </a:r>
            <a:r>
              <a:rPr sz="1300" spc="-3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맑은 고딕"/>
                <a:cs typeface="맑은 고딕"/>
                <a:hlinkClick r:id="rId2"/>
              </a:rPr>
              <a:t>taewugi@gmail.com</a:t>
            </a:r>
            <a:endParaRPr sz="13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solidFill>
                  <a:srgbClr val="FFFFFF"/>
                </a:solidFill>
                <a:latin typeface="맑은 고딕"/>
                <a:cs typeface="맑은 고딕"/>
              </a:rPr>
              <a:t>-영화</a:t>
            </a:r>
            <a:endParaRPr sz="13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dirty="0">
                <a:solidFill>
                  <a:srgbClr val="FFFFFF"/>
                </a:solidFill>
                <a:latin typeface="맑은 고딕"/>
                <a:cs typeface="맑은 고딕"/>
              </a:rPr>
              <a:t>&lt;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네버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다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이</a:t>
            </a:r>
            <a:r>
              <a:rPr sz="1300" spc="-10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버터플라</a:t>
            </a:r>
            <a:r>
              <a:rPr sz="1300" spc="-15" dirty="0">
                <a:solidFill>
                  <a:srgbClr val="FFFFFF"/>
                </a:solidFill>
                <a:latin typeface="맑은 고딕"/>
                <a:cs typeface="맑은 고딕"/>
              </a:rPr>
              <a:t>이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&gt;</a:t>
            </a:r>
            <a:r>
              <a:rPr sz="1300" spc="-2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2013</a:t>
            </a:r>
            <a:endParaRPr sz="13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&lt;공수도&gt;</a:t>
            </a:r>
            <a:r>
              <a:rPr sz="1300" spc="-10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2019</a:t>
            </a:r>
            <a:endParaRPr sz="13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&lt;조선</a:t>
            </a:r>
            <a:r>
              <a:rPr sz="1300" spc="-6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주먹&gt;</a:t>
            </a:r>
            <a:r>
              <a:rPr sz="1300" spc="-4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2019</a:t>
            </a:r>
            <a:endParaRPr sz="13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&lt;샤크&gt;</a:t>
            </a:r>
            <a:r>
              <a:rPr sz="1300" spc="-9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2021</a:t>
            </a:r>
            <a:endParaRPr sz="13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95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-</a:t>
            </a:r>
            <a:r>
              <a:rPr sz="1300" b="1" spc="-5" dirty="0">
                <a:solidFill>
                  <a:srgbClr val="FFFFFF"/>
                </a:solidFill>
                <a:latin typeface="맑은 고딕"/>
                <a:cs typeface="맑은 고딕"/>
              </a:rPr>
              <a:t>드라마</a:t>
            </a:r>
            <a:endParaRPr sz="13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맑은 고딕"/>
              <a:cs typeface="맑은 고딕"/>
            </a:endParaRPr>
          </a:p>
          <a:p>
            <a:pPr marL="12700" marR="23876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SBS &lt;왜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오수재인가&gt; </a:t>
            </a:r>
            <a:endParaRPr lang="en-US" sz="1300" spc="-10" dirty="0" smtClean="0">
              <a:solidFill>
                <a:srgbClr val="FFFFFF"/>
              </a:solidFill>
              <a:latin typeface="맑은 고딕"/>
              <a:cs typeface="맑은 고딕"/>
            </a:endParaRPr>
          </a:p>
          <a:p>
            <a:pPr marL="12700" marR="238760">
              <a:lnSpc>
                <a:spcPct val="100000"/>
              </a:lnSpc>
            </a:pPr>
            <a:r>
              <a:rPr sz="1300" spc="-25" dirty="0" smtClean="0">
                <a:solidFill>
                  <a:srgbClr val="FFFFFF"/>
                </a:solidFill>
                <a:latin typeface="맑은 고딕"/>
                <a:cs typeface="맑은 고딕"/>
              </a:rPr>
              <a:t>2022 </a:t>
            </a:r>
            <a:r>
              <a:rPr sz="1300" spc="-445" dirty="0" smtClean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넷플릭스</a:t>
            </a:r>
            <a:r>
              <a:rPr sz="1300" spc="-7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&lt;퀸</a:t>
            </a:r>
            <a:r>
              <a:rPr sz="1300" spc="-7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메이커&gt;</a:t>
            </a:r>
            <a:r>
              <a:rPr sz="1300" spc="-25" dirty="0">
                <a:solidFill>
                  <a:srgbClr val="FFFFFF"/>
                </a:solidFill>
                <a:latin typeface="맑은 고딕"/>
                <a:cs typeface="맑은 고딕"/>
              </a:rPr>
              <a:t> 2023</a:t>
            </a:r>
            <a:endParaRPr sz="13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solidFill>
                  <a:srgbClr val="FFFFFF"/>
                </a:solidFill>
                <a:latin typeface="맑은 고딕"/>
                <a:cs typeface="맑은 고딕"/>
              </a:rPr>
              <a:t>-연극</a:t>
            </a:r>
            <a:endParaRPr sz="1300" dirty="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&lt;미운남자&gt;</a:t>
            </a:r>
            <a:r>
              <a:rPr sz="1300" spc="-9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2015</a:t>
            </a:r>
            <a:endParaRPr sz="1300" dirty="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&lt;지평선</a:t>
            </a:r>
            <a:r>
              <a:rPr sz="1300" spc="-75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맑은 고딕"/>
                <a:cs typeface="맑은 고딕"/>
              </a:rPr>
              <a:t>너머에&gt;</a:t>
            </a:r>
            <a:r>
              <a:rPr sz="1300" spc="-50" dirty="0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맑은 고딕"/>
                <a:cs typeface="맑은 고딕"/>
              </a:rPr>
              <a:t>2015</a:t>
            </a:r>
            <a:endParaRPr sz="1300" dirty="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389"/>
            <a:ext cx="5736739" cy="68515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5600" y="5562600"/>
            <a:ext cx="434339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sz="4400" b="1" spc="-15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4400" b="1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4400" b="1" spc="-5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4400" b="1" spc="-470" dirty="0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sz="4400" b="1" spc="-140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4400" b="1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4400" b="1" spc="-19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808080"/>
                </a:solidFill>
                <a:latin typeface="Calibri"/>
                <a:cs typeface="Calibri"/>
              </a:rPr>
              <a:t>Uk</a:t>
            </a:r>
            <a:endParaRPr sz="44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472" y="699643"/>
            <a:ext cx="3178302" cy="462724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0694" y="699643"/>
            <a:ext cx="3023997" cy="462724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05600" y="699643"/>
            <a:ext cx="3023997" cy="46272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A4 용지(210x297mm)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Theme</vt:lpstr>
      <vt:lpstr>손태욱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사용자</dc:creator>
  <cp:lastModifiedBy>a</cp:lastModifiedBy>
  <cp:revision>2</cp:revision>
  <dcterms:created xsi:type="dcterms:W3CDTF">2023-09-25T12:41:59Z</dcterms:created>
  <dcterms:modified xsi:type="dcterms:W3CDTF">2023-09-29T03:23:59Z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2023-09-25T00:00:00Z</vt:filetime>
  </property>
</Properties>
</file>