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8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현준 박" initials="현박" lastIdx="1" clrIdx="0">
    <p:extLst>
      <p:ext uri="{19B8F6BF-5375-455C-9EA6-DF929625EA0E}">
        <p15:presenceInfo xmlns:p15="http://schemas.microsoft.com/office/powerpoint/2012/main" userId="5c9d954a44b9557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85" autoAdjust="0"/>
    <p:restoredTop sz="94660"/>
  </p:normalViewPr>
  <p:slideViewPr>
    <p:cSldViewPr snapToGrid="0">
      <p:cViewPr varScale="1">
        <p:scale>
          <a:sx n="77" d="100"/>
          <a:sy n="77" d="100"/>
        </p:scale>
        <p:origin x="306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0CBB-715D-4F98-AEBF-F87C29D3CFF8}" type="datetimeFigureOut">
              <a:rPr lang="ko-KR" altLang="en-US" smtClean="0"/>
              <a:t>2023-09-01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D4211-E83C-4428-8C6C-86EC2E91DA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1646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0CBB-715D-4F98-AEBF-F87C29D3CFF8}" type="datetimeFigureOut">
              <a:rPr lang="ko-KR" altLang="en-US" smtClean="0"/>
              <a:t>2023-09-01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D4211-E83C-4428-8C6C-86EC2E91DA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2247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0CBB-715D-4F98-AEBF-F87C29D3CFF8}" type="datetimeFigureOut">
              <a:rPr lang="ko-KR" altLang="en-US" smtClean="0"/>
              <a:t>2023-09-01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D4211-E83C-4428-8C6C-86EC2E91DA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79453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제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저자 및 날짜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368349" y="6988906"/>
            <a:ext cx="6121302" cy="248281"/>
          </a:xfrm>
          <a:prstGeom prst="rect">
            <a:avLst/>
          </a:prstGeom>
        </p:spPr>
        <p:txBody>
          <a:bodyPr anchor="b"/>
          <a:lstStyle>
            <a:lvl1pPr defTabSz="286027">
              <a:defRPr sz="1152"/>
            </a:lvl1pPr>
          </a:lstStyle>
          <a:p>
            <a:r>
              <a:t>저자 및 날짜</a:t>
            </a:r>
          </a:p>
        </p:txBody>
      </p:sp>
      <p:sp>
        <p:nvSpPr>
          <p:cNvPr id="12" name="프레젠테이션 제목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프레젠테이션 제목</a:t>
            </a:r>
          </a:p>
        </p:txBody>
      </p:sp>
      <p:sp>
        <p:nvSpPr>
          <p:cNvPr id="13" name="본문 첫 번째 줄…"/>
          <p:cNvSpPr txBox="1">
            <a:spLocks noGrp="1"/>
          </p:cNvSpPr>
          <p:nvPr>
            <p:ph type="body" sz="quarter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프레젠테이션 부제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슬라이드 번호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1568829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0CBB-715D-4F98-AEBF-F87C29D3CFF8}" type="datetimeFigureOut">
              <a:rPr lang="ko-KR" altLang="en-US" smtClean="0"/>
              <a:t>2023-09-01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D4211-E83C-4428-8C6C-86EC2E91DA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202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0CBB-715D-4F98-AEBF-F87C29D3CFF8}" type="datetimeFigureOut">
              <a:rPr lang="ko-KR" altLang="en-US" smtClean="0"/>
              <a:t>2023-09-01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D4211-E83C-4428-8C6C-86EC2E91DA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4008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0CBB-715D-4F98-AEBF-F87C29D3CFF8}" type="datetimeFigureOut">
              <a:rPr lang="ko-KR" altLang="en-US" smtClean="0"/>
              <a:t>2023-09-01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D4211-E83C-4428-8C6C-86EC2E91DA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1565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0CBB-715D-4F98-AEBF-F87C29D3CFF8}" type="datetimeFigureOut">
              <a:rPr lang="ko-KR" altLang="en-US" smtClean="0"/>
              <a:t>2023-09-01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D4211-E83C-4428-8C6C-86EC2E91DA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0276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0CBB-715D-4F98-AEBF-F87C29D3CFF8}" type="datetimeFigureOut">
              <a:rPr lang="ko-KR" altLang="en-US" smtClean="0"/>
              <a:t>2023-09-01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D4211-E83C-4428-8C6C-86EC2E91DA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3243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0CBB-715D-4F98-AEBF-F87C29D3CFF8}" type="datetimeFigureOut">
              <a:rPr lang="ko-KR" altLang="en-US" smtClean="0"/>
              <a:t>2023-09-01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D4211-E83C-4428-8C6C-86EC2E91DA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12293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0CBB-715D-4F98-AEBF-F87C29D3CFF8}" type="datetimeFigureOut">
              <a:rPr lang="ko-KR" altLang="en-US" smtClean="0"/>
              <a:t>2023-09-01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D4211-E83C-4428-8C6C-86EC2E91DA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6516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0CBB-715D-4F98-AEBF-F87C29D3CFF8}" type="datetimeFigureOut">
              <a:rPr lang="ko-KR" altLang="en-US" smtClean="0"/>
              <a:t>2023-09-01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D4211-E83C-4428-8C6C-86EC2E91DA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5465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90CBB-715D-4F98-AEBF-F87C29D3CFF8}" type="datetimeFigureOut">
              <a:rPr lang="ko-KR" altLang="en-US" smtClean="0"/>
              <a:t>2023-09-01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D4211-E83C-4428-8C6C-86EC2E91DA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6675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F43AC49C-550E-A3CB-82AF-9A8188B132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158"/>
            <a:ext cx="6858000" cy="9900842"/>
          </a:xfrm>
          <a:prstGeom prst="rect">
            <a:avLst/>
          </a:prstGeom>
        </p:spPr>
      </p:pic>
      <p:sp>
        <p:nvSpPr>
          <p:cNvPr id="154" name="Kim…"/>
          <p:cNvSpPr txBox="1"/>
          <p:nvPr/>
        </p:nvSpPr>
        <p:spPr>
          <a:xfrm>
            <a:off x="126574" y="199361"/>
            <a:ext cx="2081084" cy="2324483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defTabSz="99532">
              <a:lnSpc>
                <a:spcPct val="90000"/>
              </a:lnSpc>
              <a:defRPr sz="24900">
                <a:solidFill>
                  <a:srgbClr val="262626"/>
                </a:solidFill>
              </a:defRPr>
            </a:pPr>
            <a:r>
              <a:rPr lang="en-US" sz="5421" dirty="0">
                <a:solidFill>
                  <a:schemeClr val="bg1"/>
                </a:solidFill>
              </a:rPr>
              <a:t>PARK</a:t>
            </a:r>
            <a:r>
              <a:rPr sz="5421" dirty="0">
                <a:solidFill>
                  <a:schemeClr val="bg1"/>
                </a:solidFill>
              </a:rPr>
              <a:t> </a:t>
            </a:r>
          </a:p>
          <a:p>
            <a:pPr defTabSz="99532">
              <a:lnSpc>
                <a:spcPct val="90000"/>
              </a:lnSpc>
              <a:defRPr sz="24900">
                <a:solidFill>
                  <a:srgbClr val="262626"/>
                </a:solidFill>
              </a:defRPr>
            </a:pPr>
            <a:r>
              <a:rPr lang="en-US" sz="5421" dirty="0">
                <a:solidFill>
                  <a:schemeClr val="bg1"/>
                </a:solidFill>
              </a:rPr>
              <a:t>HYEON</a:t>
            </a:r>
          </a:p>
          <a:p>
            <a:pPr defTabSz="99532">
              <a:lnSpc>
                <a:spcPct val="90000"/>
              </a:lnSpc>
              <a:defRPr sz="24900">
                <a:solidFill>
                  <a:srgbClr val="262626"/>
                </a:solidFill>
              </a:defRPr>
            </a:pPr>
            <a:r>
              <a:rPr lang="en-US" sz="5421" dirty="0">
                <a:solidFill>
                  <a:schemeClr val="bg1"/>
                </a:solidFill>
              </a:rPr>
              <a:t>JUN</a:t>
            </a:r>
          </a:p>
        </p:txBody>
      </p:sp>
      <p:grpSp>
        <p:nvGrpSpPr>
          <p:cNvPr id="168" name="그룹"/>
          <p:cNvGrpSpPr/>
          <p:nvPr/>
        </p:nvGrpSpPr>
        <p:grpSpPr>
          <a:xfrm>
            <a:off x="257437" y="7020629"/>
            <a:ext cx="2851783" cy="2324482"/>
            <a:chOff x="0" y="0"/>
            <a:chExt cx="12109692" cy="9987013"/>
          </a:xfrm>
        </p:grpSpPr>
        <p:sp>
          <p:nvSpPr>
            <p:cNvPr id="155" name="생년월일"/>
            <p:cNvSpPr txBox="1"/>
            <p:nvPr/>
          </p:nvSpPr>
          <p:spPr>
            <a:xfrm>
              <a:off x="0" y="17609"/>
              <a:ext cx="4038414" cy="1039285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35719" tIns="35719" rIns="35719" bIns="35719" numCol="1" anchor="ctr">
              <a:noAutofit/>
            </a:bodyPr>
            <a:lstStyle>
              <a:lvl1pPr algn="l" defTabSz="5599148">
                <a:defRPr sz="4600" b="1">
                  <a:solidFill>
                    <a:srgbClr val="000000"/>
                  </a:solidFill>
                </a:defRPr>
              </a:lvl1pPr>
            </a:lstStyle>
            <a:p>
              <a:r>
                <a:rPr sz="1100" dirty="0" err="1">
                  <a:solidFill>
                    <a:schemeClr val="bg1"/>
                  </a:solidFill>
                </a:rPr>
                <a:t>생년월일</a:t>
              </a:r>
              <a:endParaRPr sz="1100" dirty="0">
                <a:solidFill>
                  <a:schemeClr val="bg1"/>
                </a:solidFill>
              </a:endParaRPr>
            </a:p>
          </p:txBody>
        </p:sp>
        <p:sp>
          <p:nvSpPr>
            <p:cNvPr id="156" name="1993월 2월 25일(30세)"/>
            <p:cNvSpPr txBox="1"/>
            <p:nvPr/>
          </p:nvSpPr>
          <p:spPr>
            <a:xfrm>
              <a:off x="3118882" y="0"/>
              <a:ext cx="7762578" cy="1074503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35719" tIns="35719" rIns="35719" bIns="35719" numCol="1" anchor="ctr">
              <a:noAutofit/>
            </a:bodyPr>
            <a:lstStyle>
              <a:lvl1pPr algn="l" defTabSz="5599148">
                <a:defRPr sz="4600">
                  <a:solidFill>
                    <a:srgbClr val="000000"/>
                  </a:solidFill>
                </a:defRPr>
              </a:lvl1pPr>
            </a:lstStyle>
            <a:p>
              <a:r>
                <a:rPr lang="en-US" sz="1100" dirty="0">
                  <a:solidFill>
                    <a:schemeClr val="bg1"/>
                  </a:solidFill>
                </a:rPr>
                <a:t>2000</a:t>
              </a:r>
              <a:r>
                <a:rPr lang="ko-KR" altLang="en-US" sz="1100" dirty="0">
                  <a:solidFill>
                    <a:schemeClr val="bg1"/>
                  </a:solidFill>
                </a:rPr>
                <a:t>년 </a:t>
              </a:r>
              <a:r>
                <a:rPr lang="en-US" altLang="ko-KR" sz="1100" dirty="0">
                  <a:solidFill>
                    <a:schemeClr val="bg1"/>
                  </a:solidFill>
                </a:rPr>
                <a:t>9</a:t>
              </a:r>
              <a:r>
                <a:rPr sz="1100" dirty="0">
                  <a:solidFill>
                    <a:schemeClr val="bg1"/>
                  </a:solidFill>
                </a:rPr>
                <a:t>월 </a:t>
              </a:r>
              <a:r>
                <a:rPr lang="en-US" sz="1100" dirty="0">
                  <a:solidFill>
                    <a:schemeClr val="bg1"/>
                  </a:solidFill>
                </a:rPr>
                <a:t>5</a:t>
              </a:r>
              <a:r>
                <a:rPr sz="1100" dirty="0">
                  <a:solidFill>
                    <a:schemeClr val="bg1"/>
                  </a:solidFill>
                </a:rPr>
                <a:t>일</a:t>
              </a:r>
            </a:p>
          </p:txBody>
        </p:sp>
        <p:sp>
          <p:nvSpPr>
            <p:cNvPr id="157" name="키/몸무게"/>
            <p:cNvSpPr txBox="1"/>
            <p:nvPr/>
          </p:nvSpPr>
          <p:spPr>
            <a:xfrm>
              <a:off x="0" y="1748060"/>
              <a:ext cx="4038413" cy="1038624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35719" tIns="35719" rIns="35719" bIns="35719" numCol="1" anchor="ctr">
              <a:spAutoFit/>
            </a:bodyPr>
            <a:lstStyle>
              <a:lvl1pPr algn="l" defTabSz="5599148">
                <a:defRPr sz="4600" b="1">
                  <a:solidFill>
                    <a:srgbClr val="000000"/>
                  </a:solidFill>
                </a:defRPr>
              </a:lvl1pPr>
            </a:lstStyle>
            <a:p>
              <a:r>
                <a:rPr sz="1100">
                  <a:solidFill>
                    <a:schemeClr val="bg1"/>
                  </a:solidFill>
                </a:rPr>
                <a:t>키/몸무게</a:t>
              </a:r>
            </a:p>
          </p:txBody>
        </p:sp>
        <p:sp>
          <p:nvSpPr>
            <p:cNvPr id="158" name="176cm / 65kg"/>
            <p:cNvSpPr txBox="1"/>
            <p:nvPr/>
          </p:nvSpPr>
          <p:spPr>
            <a:xfrm>
              <a:off x="3118884" y="1748064"/>
              <a:ext cx="7762578" cy="1038624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35719" tIns="35719" rIns="35719" bIns="35719" numCol="1" anchor="ctr">
              <a:spAutoFit/>
            </a:bodyPr>
            <a:lstStyle>
              <a:lvl1pPr algn="l" defTabSz="5599148">
                <a:defRPr sz="4600">
                  <a:solidFill>
                    <a:srgbClr val="000000"/>
                  </a:solidFill>
                </a:defRPr>
              </a:lvl1pPr>
            </a:lstStyle>
            <a:p>
              <a:r>
                <a:rPr lang="en-US" sz="1100" dirty="0">
                  <a:solidFill>
                    <a:schemeClr val="bg1"/>
                  </a:solidFill>
                </a:rPr>
                <a:t>182</a:t>
              </a:r>
              <a:r>
                <a:rPr sz="1100" dirty="0">
                  <a:solidFill>
                    <a:schemeClr val="bg1"/>
                  </a:solidFill>
                </a:rPr>
                <a:t>cm / </a:t>
              </a:r>
              <a:r>
                <a:rPr lang="en-US" sz="1100" dirty="0">
                  <a:solidFill>
                    <a:schemeClr val="bg1"/>
                  </a:solidFill>
                </a:rPr>
                <a:t>65</a:t>
              </a:r>
              <a:r>
                <a:rPr sz="1100" dirty="0">
                  <a:solidFill>
                    <a:schemeClr val="bg1"/>
                  </a:solidFill>
                </a:rPr>
                <a:t>kg</a:t>
              </a:r>
            </a:p>
          </p:txBody>
        </p:sp>
        <p:sp>
          <p:nvSpPr>
            <p:cNvPr id="159" name="특기"/>
            <p:cNvSpPr txBox="1"/>
            <p:nvPr/>
          </p:nvSpPr>
          <p:spPr>
            <a:xfrm>
              <a:off x="0" y="3460238"/>
              <a:ext cx="3571243" cy="1039284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35719" tIns="35719" rIns="35719" bIns="35719" numCol="1" anchor="ctr">
              <a:noAutofit/>
            </a:bodyPr>
            <a:lstStyle>
              <a:lvl1pPr algn="l" defTabSz="5599148">
                <a:defRPr sz="4600" b="1">
                  <a:solidFill>
                    <a:srgbClr val="000000"/>
                  </a:solidFill>
                </a:defRPr>
              </a:lvl1pPr>
            </a:lstStyle>
            <a:p>
              <a:r>
                <a:rPr sz="1100" dirty="0" err="1">
                  <a:solidFill>
                    <a:schemeClr val="bg1"/>
                  </a:solidFill>
                </a:rPr>
                <a:t>특기</a:t>
              </a:r>
              <a:endParaRPr sz="1100" dirty="0">
                <a:solidFill>
                  <a:schemeClr val="bg1"/>
                </a:solidFill>
              </a:endParaRPr>
            </a:p>
          </p:txBody>
        </p:sp>
        <p:sp>
          <p:nvSpPr>
            <p:cNvPr id="160" name="전라도, 경상도, 충청도 사투리"/>
            <p:cNvSpPr txBox="1"/>
            <p:nvPr/>
          </p:nvSpPr>
          <p:spPr>
            <a:xfrm>
              <a:off x="3403507" y="3454347"/>
              <a:ext cx="8238937" cy="1074503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35719" tIns="35719" rIns="35719" bIns="35719" numCol="1" anchor="t">
              <a:noAutofit/>
            </a:bodyPr>
            <a:lstStyle>
              <a:lvl1pPr algn="l" defTabSz="5599148">
                <a:lnSpc>
                  <a:spcPct val="130000"/>
                </a:lnSpc>
                <a:defRPr sz="4600">
                  <a:solidFill>
                    <a:srgbClr val="000000"/>
                  </a:solidFill>
                </a:defRPr>
              </a:lvl1pPr>
            </a:lstStyle>
            <a:p>
              <a:r>
                <a:rPr lang="ko-KR" altLang="en-US" sz="1100" dirty="0">
                  <a:solidFill>
                    <a:schemeClr val="bg1"/>
                  </a:solidFill>
                </a:rPr>
                <a:t>노래</a:t>
              </a:r>
              <a:r>
                <a:rPr lang="en-US" altLang="ko-KR" sz="1100" dirty="0">
                  <a:solidFill>
                    <a:schemeClr val="bg1"/>
                  </a:solidFill>
                </a:rPr>
                <a:t>, </a:t>
              </a:r>
              <a:r>
                <a:rPr lang="ko-KR" altLang="en-US" sz="1100" dirty="0">
                  <a:solidFill>
                    <a:schemeClr val="bg1"/>
                  </a:solidFill>
                </a:rPr>
                <a:t>구기종목</a:t>
              </a:r>
              <a:r>
                <a:rPr lang="en-US" altLang="ko-KR" sz="1100" dirty="0">
                  <a:solidFill>
                    <a:schemeClr val="bg1"/>
                  </a:solidFill>
                </a:rPr>
                <a:t>, </a:t>
              </a:r>
              <a:r>
                <a:rPr lang="ko-KR" altLang="en-US" sz="1100" dirty="0">
                  <a:solidFill>
                    <a:schemeClr val="bg1"/>
                  </a:solidFill>
                </a:rPr>
                <a:t>운동</a:t>
              </a:r>
              <a:endParaRPr sz="1100" dirty="0">
                <a:solidFill>
                  <a:schemeClr val="bg1"/>
                </a:solidFill>
              </a:endParaRPr>
            </a:p>
          </p:txBody>
        </p:sp>
        <p:sp>
          <p:nvSpPr>
            <p:cNvPr id="161" name="연락처"/>
            <p:cNvSpPr txBox="1"/>
            <p:nvPr/>
          </p:nvSpPr>
          <p:spPr>
            <a:xfrm>
              <a:off x="0" y="5226286"/>
              <a:ext cx="2136860" cy="1038624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35719" tIns="35719" rIns="35719" bIns="35719" numCol="1" anchor="ctr">
              <a:spAutoFit/>
            </a:bodyPr>
            <a:lstStyle>
              <a:lvl1pPr algn="l" defTabSz="5599148">
                <a:defRPr sz="4600" b="1">
                  <a:solidFill>
                    <a:srgbClr val="000000"/>
                  </a:solidFill>
                </a:defRPr>
              </a:lvl1pPr>
            </a:lstStyle>
            <a:p>
              <a:r>
                <a:rPr sz="1100">
                  <a:solidFill>
                    <a:schemeClr val="bg1"/>
                  </a:solidFill>
                </a:rPr>
                <a:t>연락처</a:t>
              </a:r>
            </a:p>
          </p:txBody>
        </p:sp>
        <p:sp>
          <p:nvSpPr>
            <p:cNvPr id="162" name="010-5634-3015"/>
            <p:cNvSpPr txBox="1"/>
            <p:nvPr/>
          </p:nvSpPr>
          <p:spPr>
            <a:xfrm>
              <a:off x="4295051" y="5199826"/>
              <a:ext cx="7762576" cy="1038623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35719" tIns="35719" rIns="35719" bIns="35719" numCol="1" anchor="ctr">
              <a:spAutoFit/>
            </a:bodyPr>
            <a:lstStyle>
              <a:lvl1pPr algn="l" defTabSz="5599148">
                <a:defRPr sz="4600">
                  <a:solidFill>
                    <a:srgbClr val="000000"/>
                  </a:solidFill>
                </a:defRPr>
              </a:lvl1pPr>
            </a:lstStyle>
            <a:p>
              <a:r>
                <a:rPr sz="1100" dirty="0">
                  <a:solidFill>
                    <a:schemeClr val="bg1"/>
                  </a:solidFill>
                </a:rPr>
                <a:t>010-</a:t>
              </a:r>
              <a:r>
                <a:rPr lang="en-US" sz="1100" dirty="0">
                  <a:solidFill>
                    <a:schemeClr val="bg1"/>
                  </a:solidFill>
                </a:rPr>
                <a:t>7525-0456</a:t>
              </a:r>
              <a:r>
                <a:rPr sz="1100" dirty="0">
                  <a:solidFill>
                    <a:schemeClr val="bg1"/>
                  </a:solidFill>
                </a:rPr>
                <a:t> </a:t>
              </a:r>
            </a:p>
          </p:txBody>
        </p:sp>
        <p:pic>
          <p:nvPicPr>
            <p:cNvPr id="163" name="이미지" descr="이미지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118882" y="5403791"/>
              <a:ext cx="730597" cy="730597"/>
            </a:xfrm>
            <a:prstGeom prst="rect">
              <a:avLst/>
            </a:prstGeom>
            <a:ln w="25400" cap="flat">
              <a:noFill/>
              <a:miter lim="400000"/>
            </a:ln>
            <a:effectLst/>
          </p:spPr>
        </p:pic>
        <p:pic>
          <p:nvPicPr>
            <p:cNvPr id="164" name="이미지" descr="이미지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118882" y="7326155"/>
              <a:ext cx="730597" cy="584477"/>
            </a:xfrm>
            <a:prstGeom prst="rect">
              <a:avLst/>
            </a:prstGeom>
            <a:ln w="25400" cap="flat">
              <a:noFill/>
              <a:miter lim="400000"/>
            </a:ln>
            <a:effectLst/>
          </p:spPr>
        </p:pic>
        <p:pic>
          <p:nvPicPr>
            <p:cNvPr id="166" name="이미지" descr="이미지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118882" y="9102403"/>
              <a:ext cx="730597" cy="730597"/>
            </a:xfrm>
            <a:prstGeom prst="rect">
              <a:avLst/>
            </a:prstGeom>
            <a:ln w="25400" cap="flat">
              <a:noFill/>
              <a:miter lim="400000"/>
            </a:ln>
            <a:effectLst/>
          </p:spPr>
        </p:pic>
        <p:sp>
          <p:nvSpPr>
            <p:cNvPr id="167" name="soochanseo"/>
            <p:cNvSpPr txBox="1"/>
            <p:nvPr/>
          </p:nvSpPr>
          <p:spPr>
            <a:xfrm>
              <a:off x="4347116" y="8948390"/>
              <a:ext cx="7762576" cy="1038623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35719" tIns="35719" rIns="35719" bIns="35719" numCol="1" anchor="ctr">
              <a:spAutoFit/>
            </a:bodyPr>
            <a:lstStyle>
              <a:lvl1pPr algn="l" defTabSz="5599148">
                <a:defRPr sz="4600">
                  <a:solidFill>
                    <a:srgbClr val="000000"/>
                  </a:solidFill>
                </a:defRPr>
              </a:lvl1pPr>
            </a:lstStyle>
            <a:p>
              <a:r>
                <a:rPr lang="en-US" sz="1100" dirty="0">
                  <a:solidFill>
                    <a:schemeClr val="bg1"/>
                  </a:solidFill>
                </a:rPr>
                <a:t>@iamjunnni__</a:t>
              </a:r>
              <a:endParaRPr sz="1100" dirty="0">
                <a:solidFill>
                  <a:schemeClr val="bg1"/>
                </a:solidFill>
              </a:endParaRPr>
            </a:p>
          </p:txBody>
        </p:sp>
      </p:grpSp>
      <p:sp>
        <p:nvSpPr>
          <p:cNvPr id="169" name="김도경"/>
          <p:cNvSpPr txBox="1"/>
          <p:nvPr/>
        </p:nvSpPr>
        <p:spPr>
          <a:xfrm>
            <a:off x="257437" y="6275578"/>
            <a:ext cx="2047457" cy="675249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 defTabSz="5599148">
              <a:defRPr sz="18000" b="1">
                <a:solidFill>
                  <a:srgbClr val="000000"/>
                </a:solidFill>
              </a:defRPr>
            </a:lvl1pPr>
          </a:lstStyle>
          <a:p>
            <a:r>
              <a:rPr lang="ko-KR" altLang="en-US" sz="3919" dirty="0">
                <a:solidFill>
                  <a:schemeClr val="bg1"/>
                </a:solidFill>
              </a:rPr>
              <a:t>박현준</a:t>
            </a:r>
            <a:endParaRPr sz="3919" dirty="0">
              <a:solidFill>
                <a:schemeClr val="bg1"/>
              </a:solidFill>
            </a:endParaRPr>
          </a:p>
        </p:txBody>
      </p:sp>
      <p:sp>
        <p:nvSpPr>
          <p:cNvPr id="4" name="010-5634-3015">
            <a:extLst>
              <a:ext uri="{FF2B5EF4-FFF2-40B4-BE49-F238E27FC236}">
                <a16:creationId xmlns:a16="http://schemas.microsoft.com/office/drawing/2014/main" id="{FA5E965D-0C21-82E8-D4FC-D6BC2B76CAAA}"/>
              </a:ext>
            </a:extLst>
          </p:cNvPr>
          <p:cNvSpPr txBox="1"/>
          <p:nvPr/>
        </p:nvSpPr>
        <p:spPr>
          <a:xfrm>
            <a:off x="1281165" y="8673108"/>
            <a:ext cx="1690239" cy="241413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35719" tIns="35719" rIns="35719" bIns="35719" numCol="1" anchor="ctr">
            <a:spAutoFit/>
          </a:bodyPr>
          <a:lstStyle>
            <a:lvl1pPr algn="l" defTabSz="5599148">
              <a:defRPr sz="4600">
                <a:solidFill>
                  <a:srgbClr val="000000"/>
                </a:solidFill>
              </a:defRPr>
            </a:lvl1pPr>
          </a:lstStyle>
          <a:p>
            <a:r>
              <a:rPr lang="en-US" sz="1100" dirty="0">
                <a:solidFill>
                  <a:schemeClr val="bg1"/>
                </a:solidFill>
              </a:rPr>
              <a:t>hyeonjun0456@naver.com</a:t>
            </a:r>
            <a:endParaRPr sz="1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그림 21">
            <a:extLst>
              <a:ext uri="{FF2B5EF4-FFF2-40B4-BE49-F238E27FC236}">
                <a16:creationId xmlns:a16="http://schemas.microsoft.com/office/drawing/2014/main" id="{A174FDEA-FAC9-1D85-79FA-6E3D02C7A3B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55"/>
          <a:stretch/>
        </p:blipFill>
        <p:spPr>
          <a:xfrm>
            <a:off x="0" y="0"/>
            <a:ext cx="6858000" cy="9962315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1FA88547-FAA7-9E08-7755-D9396B44D1D9}"/>
              </a:ext>
            </a:extLst>
          </p:cNvPr>
          <p:cNvSpPr txBox="1"/>
          <p:nvPr/>
        </p:nvSpPr>
        <p:spPr>
          <a:xfrm>
            <a:off x="186488" y="5703725"/>
            <a:ext cx="19617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b="1" dirty="0"/>
              <a:t>드라마</a:t>
            </a:r>
          </a:p>
        </p:txBody>
      </p:sp>
      <p:sp>
        <p:nvSpPr>
          <p:cNvPr id="41" name="2022 너와 나의 경찰수업…">
            <a:extLst>
              <a:ext uri="{FF2B5EF4-FFF2-40B4-BE49-F238E27FC236}">
                <a16:creationId xmlns:a16="http://schemas.microsoft.com/office/drawing/2014/main" id="{3CAD7ECC-583C-4440-0DAF-420DFE1895DC}"/>
              </a:ext>
            </a:extLst>
          </p:cNvPr>
          <p:cNvSpPr txBox="1"/>
          <p:nvPr/>
        </p:nvSpPr>
        <p:spPr>
          <a:xfrm>
            <a:off x="121100" y="6077466"/>
            <a:ext cx="2077888" cy="337827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xmlns:lc="http://schemas.openxmlformats.org/drawingml/2006/lockedCanvas" val="1"/>
            </a:ext>
          </a:extLst>
        </p:spPr>
        <p:txBody>
          <a:bodyPr wrap="square" lIns="164041" tIns="164041" rIns="164041" bIns="164041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7920086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2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0" marR="0" indent="457200" algn="ctr" defTabSz="7920086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2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0" marR="0" indent="914400" algn="ctr" defTabSz="7920086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2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0" marR="0" indent="1371600" algn="ctr" defTabSz="7920086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2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0" marR="0" indent="1828800" algn="ctr" defTabSz="7920086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2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0" marR="0" indent="2286000" algn="ctr" defTabSz="7920086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2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0" marR="0" indent="2743200" algn="ctr" defTabSz="7920086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2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0" marR="0" indent="3200400" algn="ctr" defTabSz="7920086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2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0" marR="0" indent="3657600" algn="ctr" defTabSz="7920086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2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pPr algn="l" defTabSz="5599148">
              <a:defRPr sz="4700">
                <a:solidFill>
                  <a:srgbClr val="000000"/>
                </a:solidFill>
              </a:defRPr>
            </a:pPr>
            <a:r>
              <a:rPr sz="1100" dirty="0"/>
              <a:t>20</a:t>
            </a:r>
            <a:r>
              <a:rPr lang="en-US" sz="1100" dirty="0"/>
              <a:t>20</a:t>
            </a:r>
            <a:r>
              <a:rPr sz="1100" dirty="0"/>
              <a:t> </a:t>
            </a:r>
            <a:r>
              <a:rPr lang="ko-KR" altLang="en-US" sz="1100" dirty="0"/>
              <a:t>연애의 참견 시즌</a:t>
            </a:r>
            <a:r>
              <a:rPr lang="en-US" altLang="ko-KR" sz="1100" dirty="0"/>
              <a:t>3</a:t>
            </a:r>
            <a:r>
              <a:rPr sz="1100" dirty="0"/>
              <a:t> </a:t>
            </a:r>
            <a:endParaRPr lang="ko-KR" altLang="en-US" sz="1100" dirty="0"/>
          </a:p>
          <a:p>
            <a:pPr algn="l" defTabSz="5599148">
              <a:buSzPct val="123000"/>
              <a:defRPr sz="4700">
                <a:solidFill>
                  <a:srgbClr val="000000"/>
                </a:solidFill>
              </a:defRPr>
            </a:pPr>
            <a:r>
              <a:rPr lang="en-US" altLang="ko-KR" sz="1100" dirty="0"/>
              <a:t>- </a:t>
            </a:r>
            <a:r>
              <a:rPr lang="ko-KR" altLang="en-US" sz="1100" dirty="0"/>
              <a:t>진환 역</a:t>
            </a:r>
          </a:p>
          <a:p>
            <a:pPr algn="l" defTabSz="5599148">
              <a:defRPr sz="4700">
                <a:solidFill>
                  <a:srgbClr val="000000"/>
                </a:solidFill>
              </a:defRPr>
            </a:pPr>
            <a:endParaRPr sz="1100" dirty="0"/>
          </a:p>
          <a:p>
            <a:pPr algn="l" defTabSz="5599148">
              <a:defRPr sz="4700">
                <a:solidFill>
                  <a:srgbClr val="000000"/>
                </a:solidFill>
              </a:defRPr>
            </a:pPr>
            <a:r>
              <a:rPr sz="1100" dirty="0"/>
              <a:t>2022 </a:t>
            </a:r>
            <a:r>
              <a:rPr lang="ko-KR" altLang="en-US" sz="1100" dirty="0">
                <a:solidFill>
                  <a:schemeClr val="tx1"/>
                </a:solidFill>
              </a:rPr>
              <a:t>광주광역시 </a:t>
            </a:r>
            <a:r>
              <a:rPr lang="ko-KR" altLang="en-US" sz="1100" dirty="0" err="1">
                <a:solidFill>
                  <a:schemeClr val="tx1"/>
                </a:solidFill>
              </a:rPr>
              <a:t>소통웹진</a:t>
            </a:r>
            <a:r>
              <a:rPr lang="ko-KR" altLang="en-US" sz="1100" dirty="0">
                <a:solidFill>
                  <a:schemeClr val="tx1"/>
                </a:solidFill>
              </a:rPr>
              <a:t> 웹드라마 </a:t>
            </a:r>
            <a:r>
              <a:rPr lang="en-US" altLang="ko-KR" sz="1100" dirty="0">
                <a:solidFill>
                  <a:schemeClr val="tx1"/>
                </a:solidFill>
              </a:rPr>
              <a:t>&lt;</a:t>
            </a:r>
            <a:r>
              <a:rPr lang="ko-KR" altLang="en-US" sz="1100" dirty="0" err="1">
                <a:solidFill>
                  <a:schemeClr val="tx1"/>
                </a:solidFill>
              </a:rPr>
              <a:t>왔소</a:t>
            </a:r>
            <a:r>
              <a:rPr lang="en-US" altLang="ko-KR" sz="1100" dirty="0">
                <a:solidFill>
                  <a:schemeClr val="tx1"/>
                </a:solidFill>
              </a:rPr>
              <a:t>&gt;</a:t>
            </a:r>
            <a:endParaRPr sz="1100" dirty="0"/>
          </a:p>
          <a:p>
            <a:pPr algn="l" defTabSz="5599148">
              <a:defRPr sz="4700">
                <a:solidFill>
                  <a:srgbClr val="000000"/>
                </a:solidFill>
              </a:defRPr>
            </a:pPr>
            <a:r>
              <a:rPr sz="1100" dirty="0"/>
              <a:t>-</a:t>
            </a:r>
            <a:r>
              <a:rPr lang="en-US" sz="1100" dirty="0"/>
              <a:t> </a:t>
            </a:r>
            <a:r>
              <a:rPr sz="1100" dirty="0"/>
              <a:t> </a:t>
            </a:r>
            <a:r>
              <a:rPr lang="en-US" sz="1100" dirty="0"/>
              <a:t>B </a:t>
            </a:r>
            <a:r>
              <a:rPr sz="1100" dirty="0"/>
              <a:t>역</a:t>
            </a:r>
          </a:p>
          <a:p>
            <a:pPr algn="l" defTabSz="5599148">
              <a:defRPr sz="4700">
                <a:solidFill>
                  <a:srgbClr val="000000"/>
                </a:solidFill>
              </a:defRPr>
            </a:pPr>
            <a:endParaRPr sz="1100" dirty="0"/>
          </a:p>
          <a:p>
            <a:pPr algn="l" defTabSz="5599148">
              <a:defRPr sz="4700">
                <a:solidFill>
                  <a:srgbClr val="000000"/>
                </a:solidFill>
              </a:defRPr>
            </a:pPr>
            <a:r>
              <a:rPr sz="1100" dirty="0"/>
              <a:t>2022 </a:t>
            </a:r>
            <a:r>
              <a:rPr lang="ko-KR" altLang="en-US" sz="1100" dirty="0" err="1"/>
              <a:t>심야괴담회</a:t>
            </a:r>
            <a:endParaRPr lang="ko-KR" altLang="en-US" sz="1100" dirty="0"/>
          </a:p>
          <a:p>
            <a:pPr algn="l" defTabSz="5599148">
              <a:buSzPct val="123000"/>
              <a:defRPr sz="4700">
                <a:solidFill>
                  <a:srgbClr val="000000"/>
                </a:solidFill>
              </a:defRPr>
            </a:pPr>
            <a:r>
              <a:rPr lang="en-US" altLang="ko-KR" sz="1100" dirty="0"/>
              <a:t>-  </a:t>
            </a:r>
            <a:r>
              <a:rPr lang="ko-KR" altLang="en-US" sz="1100" dirty="0"/>
              <a:t>최상혁 역</a:t>
            </a:r>
          </a:p>
          <a:p>
            <a:pPr algn="l" defTabSz="5599148">
              <a:defRPr sz="4700">
                <a:solidFill>
                  <a:srgbClr val="000000"/>
                </a:solidFill>
              </a:defRPr>
            </a:pPr>
            <a:endParaRPr sz="1100" dirty="0"/>
          </a:p>
          <a:p>
            <a:pPr algn="l" defTabSz="5599148">
              <a:defRPr sz="4700">
                <a:solidFill>
                  <a:srgbClr val="000000"/>
                </a:solidFill>
              </a:defRPr>
            </a:pPr>
            <a:r>
              <a:rPr sz="1100" dirty="0"/>
              <a:t>202</a:t>
            </a:r>
            <a:r>
              <a:rPr lang="en-US" sz="1100" dirty="0"/>
              <a:t>3</a:t>
            </a:r>
            <a:r>
              <a:rPr sz="1100" dirty="0"/>
              <a:t> </a:t>
            </a:r>
            <a:r>
              <a:rPr lang="ko-KR" altLang="en-US" sz="1100" dirty="0"/>
              <a:t>유튜브 웹드라마 </a:t>
            </a:r>
            <a:r>
              <a:rPr lang="ko-KR" altLang="en-US" sz="1100" dirty="0" err="1"/>
              <a:t>석필름</a:t>
            </a:r>
            <a:endParaRPr sz="1100" dirty="0"/>
          </a:p>
          <a:p>
            <a:pPr algn="l" defTabSz="5599148">
              <a:buSzPct val="123000"/>
              <a:defRPr sz="4700">
                <a:solidFill>
                  <a:srgbClr val="000000"/>
                </a:solidFill>
              </a:defRPr>
            </a:pPr>
            <a:r>
              <a:rPr lang="en-US" sz="1100" dirty="0"/>
              <a:t>- </a:t>
            </a:r>
            <a:r>
              <a:rPr lang="ko-KR" altLang="en-US" sz="1100" dirty="0"/>
              <a:t> 지호</a:t>
            </a:r>
            <a:r>
              <a:rPr sz="1100" dirty="0"/>
              <a:t> 역</a:t>
            </a:r>
          </a:p>
          <a:p>
            <a:pPr algn="l" defTabSz="5599148">
              <a:defRPr sz="4700">
                <a:solidFill>
                  <a:srgbClr val="000000"/>
                </a:solidFill>
              </a:defRPr>
            </a:pPr>
            <a:endParaRPr sz="1100" dirty="0"/>
          </a:p>
          <a:p>
            <a:pPr algn="l" defTabSz="5599148">
              <a:defRPr sz="4700">
                <a:solidFill>
                  <a:srgbClr val="000000"/>
                </a:solidFill>
              </a:defRPr>
            </a:pPr>
            <a:r>
              <a:rPr sz="1100" dirty="0"/>
              <a:t>202</a:t>
            </a:r>
            <a:r>
              <a:rPr lang="en-US" sz="1100" dirty="0"/>
              <a:t>3</a:t>
            </a:r>
            <a:r>
              <a:rPr sz="1100" dirty="0"/>
              <a:t> </a:t>
            </a:r>
            <a:r>
              <a:rPr lang="ko-KR" altLang="en-US" sz="1100" dirty="0"/>
              <a:t>뮤직비디오 </a:t>
            </a:r>
            <a:r>
              <a:rPr lang="en-US" altLang="ko-KR" sz="1100" dirty="0"/>
              <a:t>&lt;</a:t>
            </a:r>
            <a:r>
              <a:rPr lang="ko-KR" altLang="en-US" sz="1100" dirty="0"/>
              <a:t>이별에도 연습이 다 필요해</a:t>
            </a:r>
            <a:r>
              <a:rPr lang="en-US" altLang="ko-KR" sz="1100" dirty="0"/>
              <a:t>&gt;</a:t>
            </a:r>
            <a:endParaRPr sz="1100" dirty="0"/>
          </a:p>
          <a:p>
            <a:pPr algn="l" defTabSz="5599148">
              <a:buSzPct val="123000"/>
              <a:defRPr sz="4700">
                <a:solidFill>
                  <a:srgbClr val="000000"/>
                </a:solidFill>
              </a:defRPr>
            </a:pPr>
            <a:r>
              <a:rPr lang="en-US" altLang="ko-KR" sz="1100" dirty="0"/>
              <a:t>- </a:t>
            </a:r>
            <a:r>
              <a:rPr lang="ko-KR" altLang="en-US" sz="1100" dirty="0"/>
              <a:t>남자친구 </a:t>
            </a:r>
            <a:r>
              <a:rPr sz="1100" dirty="0"/>
              <a:t>역</a:t>
            </a:r>
          </a:p>
          <a:p>
            <a:pPr algn="l" defTabSz="5599148">
              <a:defRPr sz="4700">
                <a:solidFill>
                  <a:srgbClr val="000000"/>
                </a:solidFill>
              </a:defRPr>
            </a:pPr>
            <a:endParaRPr sz="1100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0A9D4D8-C46C-FAD6-2183-E206CFAFE566}"/>
              </a:ext>
            </a:extLst>
          </p:cNvPr>
          <p:cNvSpPr txBox="1"/>
          <p:nvPr/>
        </p:nvSpPr>
        <p:spPr>
          <a:xfrm>
            <a:off x="2287888" y="5703725"/>
            <a:ext cx="19617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b="1" dirty="0"/>
              <a:t>광고</a:t>
            </a:r>
          </a:p>
        </p:txBody>
      </p:sp>
      <p:sp>
        <p:nvSpPr>
          <p:cNvPr id="44" name="2022 너와 나의 경찰수업…">
            <a:extLst>
              <a:ext uri="{FF2B5EF4-FFF2-40B4-BE49-F238E27FC236}">
                <a16:creationId xmlns:a16="http://schemas.microsoft.com/office/drawing/2014/main" id="{ACF1E7A7-9485-CE1C-C143-6199C19D317E}"/>
              </a:ext>
            </a:extLst>
          </p:cNvPr>
          <p:cNvSpPr txBox="1"/>
          <p:nvPr/>
        </p:nvSpPr>
        <p:spPr>
          <a:xfrm>
            <a:off x="2165800" y="6077466"/>
            <a:ext cx="2077888" cy="354755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xmlns:lc="http://schemas.openxmlformats.org/drawingml/2006/lockedCanvas" val="1"/>
            </a:ext>
          </a:extLst>
        </p:spPr>
        <p:txBody>
          <a:bodyPr wrap="square" lIns="164041" tIns="164041" rIns="164041" bIns="164041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7920086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2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0" marR="0" indent="457200" algn="ctr" defTabSz="7920086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2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0" marR="0" indent="914400" algn="ctr" defTabSz="7920086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2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0" marR="0" indent="1371600" algn="ctr" defTabSz="7920086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2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0" marR="0" indent="1828800" algn="ctr" defTabSz="7920086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2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0" marR="0" indent="2286000" algn="ctr" defTabSz="7920086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2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0" marR="0" indent="2743200" algn="ctr" defTabSz="7920086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2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0" marR="0" indent="3200400" algn="ctr" defTabSz="7920086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2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0" marR="0" indent="3657600" algn="ctr" defTabSz="7920086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2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pPr algn="l" defTabSz="5599148">
              <a:defRPr sz="4700">
                <a:solidFill>
                  <a:srgbClr val="000000"/>
                </a:solidFill>
              </a:defRPr>
            </a:pPr>
            <a:r>
              <a:rPr sz="1100" dirty="0"/>
              <a:t>20</a:t>
            </a:r>
            <a:r>
              <a:rPr lang="en-US" sz="1100" dirty="0"/>
              <a:t>22 </a:t>
            </a:r>
            <a:r>
              <a:rPr lang="ko-KR" altLang="en-US" sz="1100" dirty="0">
                <a:solidFill>
                  <a:schemeClr val="tx1"/>
                </a:solidFill>
              </a:rPr>
              <a:t>국방부 </a:t>
            </a:r>
            <a:r>
              <a:rPr lang="en-US" altLang="ko-KR" sz="1100" dirty="0">
                <a:solidFill>
                  <a:schemeClr val="tx1"/>
                </a:solidFill>
              </a:rPr>
              <a:t>X </a:t>
            </a:r>
            <a:r>
              <a:rPr lang="ko-KR" altLang="en-US" sz="1100" dirty="0">
                <a:solidFill>
                  <a:schemeClr val="tx1"/>
                </a:solidFill>
              </a:rPr>
              <a:t>과기부 </a:t>
            </a:r>
            <a:r>
              <a:rPr lang="en-US" altLang="ko-KR" sz="1100" dirty="0">
                <a:solidFill>
                  <a:schemeClr val="tx1"/>
                </a:solidFill>
              </a:rPr>
              <a:t>MOU </a:t>
            </a:r>
            <a:r>
              <a:rPr lang="ko-KR" altLang="en-US" sz="1100" dirty="0">
                <a:solidFill>
                  <a:schemeClr val="tx1"/>
                </a:solidFill>
              </a:rPr>
              <a:t>홍보영상 </a:t>
            </a:r>
            <a:endParaRPr lang="ko-KR" altLang="en-US" sz="1100" dirty="0"/>
          </a:p>
          <a:p>
            <a:pPr algn="l" defTabSz="5599148">
              <a:buSzPct val="123000"/>
              <a:defRPr sz="4700">
                <a:solidFill>
                  <a:srgbClr val="000000"/>
                </a:solidFill>
              </a:defRPr>
            </a:pPr>
            <a:r>
              <a:rPr lang="en-US" altLang="ko-KR" sz="1100" dirty="0"/>
              <a:t>- </a:t>
            </a:r>
            <a:r>
              <a:rPr lang="ko-KR" altLang="en-US" sz="1100" dirty="0"/>
              <a:t>군인 역</a:t>
            </a:r>
            <a:endParaRPr lang="en-US" altLang="ko-KR" sz="1100" dirty="0"/>
          </a:p>
          <a:p>
            <a:pPr marL="171450" indent="-171450" algn="l" defTabSz="5599148">
              <a:buSzPct val="123000"/>
              <a:buFontTx/>
              <a:buChar char="-"/>
              <a:defRPr sz="4700">
                <a:solidFill>
                  <a:srgbClr val="000000"/>
                </a:solidFill>
              </a:defRPr>
            </a:pPr>
            <a:endParaRPr sz="1100" dirty="0"/>
          </a:p>
          <a:p>
            <a:pPr algn="l" defTabSz="5599148">
              <a:defRPr sz="4700">
                <a:solidFill>
                  <a:srgbClr val="000000"/>
                </a:solidFill>
              </a:defRPr>
            </a:pPr>
            <a:r>
              <a:rPr sz="1100" dirty="0"/>
              <a:t>2022 </a:t>
            </a:r>
            <a:r>
              <a:rPr lang="ko-KR" altLang="en-US" sz="1100" dirty="0" err="1">
                <a:solidFill>
                  <a:schemeClr val="tx1"/>
                </a:solidFill>
              </a:rPr>
              <a:t>교보생명</a:t>
            </a:r>
            <a:r>
              <a:rPr lang="ko-KR" altLang="en-US" sz="1100" dirty="0">
                <a:solidFill>
                  <a:schemeClr val="tx1"/>
                </a:solidFill>
              </a:rPr>
              <a:t> </a:t>
            </a:r>
            <a:r>
              <a:rPr lang="ko-KR" altLang="en-US" sz="1100" dirty="0" err="1">
                <a:solidFill>
                  <a:schemeClr val="tx1"/>
                </a:solidFill>
              </a:rPr>
              <a:t>광화문글판</a:t>
            </a:r>
            <a:r>
              <a:rPr lang="ko-KR" altLang="en-US" sz="1100" dirty="0">
                <a:solidFill>
                  <a:schemeClr val="tx1"/>
                </a:solidFill>
              </a:rPr>
              <a:t> </a:t>
            </a:r>
            <a:r>
              <a:rPr lang="ko-KR" altLang="en-US" sz="1100" dirty="0" err="1">
                <a:solidFill>
                  <a:schemeClr val="tx1"/>
                </a:solidFill>
              </a:rPr>
              <a:t>가을편</a:t>
            </a:r>
            <a:r>
              <a:rPr lang="ko-KR" altLang="en-US" sz="1100" dirty="0">
                <a:solidFill>
                  <a:schemeClr val="tx1"/>
                </a:solidFill>
              </a:rPr>
              <a:t> 시민모델 </a:t>
            </a:r>
            <a:endParaRPr lang="en-US" altLang="ko-KR" sz="1100" dirty="0">
              <a:solidFill>
                <a:schemeClr val="tx1"/>
              </a:solidFill>
            </a:endParaRPr>
          </a:p>
          <a:p>
            <a:pPr algn="l" defTabSz="5599148">
              <a:defRPr sz="4700">
                <a:solidFill>
                  <a:srgbClr val="000000"/>
                </a:solidFill>
              </a:defRPr>
            </a:pPr>
            <a:r>
              <a:rPr sz="1100" dirty="0"/>
              <a:t>-</a:t>
            </a:r>
            <a:r>
              <a:rPr lang="en-US" sz="1100" dirty="0"/>
              <a:t> </a:t>
            </a:r>
            <a:r>
              <a:rPr sz="1100" dirty="0"/>
              <a:t> </a:t>
            </a:r>
            <a:r>
              <a:rPr lang="en-US" sz="1100" dirty="0"/>
              <a:t> </a:t>
            </a:r>
            <a:r>
              <a:rPr lang="ko-KR" altLang="en-US" sz="1100" dirty="0"/>
              <a:t>남자모델</a:t>
            </a:r>
            <a:endParaRPr sz="1100" dirty="0"/>
          </a:p>
          <a:p>
            <a:pPr algn="l" defTabSz="5599148">
              <a:defRPr sz="4700">
                <a:solidFill>
                  <a:srgbClr val="000000"/>
                </a:solidFill>
              </a:defRPr>
            </a:pPr>
            <a:endParaRPr sz="1100" dirty="0"/>
          </a:p>
          <a:p>
            <a:pPr algn="l" defTabSz="5599148">
              <a:defRPr sz="4700">
                <a:solidFill>
                  <a:srgbClr val="000000"/>
                </a:solidFill>
              </a:defRPr>
            </a:pPr>
            <a:r>
              <a:rPr sz="1100" dirty="0"/>
              <a:t>2022 </a:t>
            </a:r>
            <a:r>
              <a:rPr lang="ko-KR" altLang="en-US" sz="1100" dirty="0">
                <a:solidFill>
                  <a:schemeClr val="tx1"/>
                </a:solidFill>
              </a:rPr>
              <a:t>소셜 </a:t>
            </a:r>
            <a:r>
              <a:rPr lang="ko-KR" altLang="en-US" sz="1100" dirty="0" err="1">
                <a:solidFill>
                  <a:schemeClr val="tx1"/>
                </a:solidFill>
              </a:rPr>
              <a:t>컬쳐</a:t>
            </a:r>
            <a:r>
              <a:rPr lang="ko-KR" altLang="en-US" sz="1100" dirty="0">
                <a:solidFill>
                  <a:schemeClr val="tx1"/>
                </a:solidFill>
              </a:rPr>
              <a:t> 앱 </a:t>
            </a:r>
            <a:r>
              <a:rPr lang="ko-KR" altLang="en-US" sz="1100" dirty="0" err="1">
                <a:solidFill>
                  <a:schemeClr val="tx1"/>
                </a:solidFill>
              </a:rPr>
              <a:t>무키</a:t>
            </a:r>
            <a:endParaRPr lang="ko-KR" altLang="en-US" sz="1100" dirty="0"/>
          </a:p>
          <a:p>
            <a:pPr algn="l" defTabSz="5599148">
              <a:buSzPct val="123000"/>
              <a:defRPr sz="4700">
                <a:solidFill>
                  <a:srgbClr val="000000"/>
                </a:solidFill>
              </a:defRPr>
            </a:pPr>
            <a:r>
              <a:rPr lang="en-US" altLang="ko-KR" sz="1100" dirty="0"/>
              <a:t>-  </a:t>
            </a:r>
            <a:r>
              <a:rPr lang="ko-KR" altLang="en-US" sz="1100" dirty="0"/>
              <a:t>남자친구 역</a:t>
            </a:r>
          </a:p>
          <a:p>
            <a:pPr algn="l" defTabSz="5599148">
              <a:defRPr sz="4700">
                <a:solidFill>
                  <a:srgbClr val="000000"/>
                </a:solidFill>
              </a:defRPr>
            </a:pPr>
            <a:endParaRPr sz="1100" dirty="0"/>
          </a:p>
          <a:p>
            <a:pPr algn="l" defTabSz="5599148">
              <a:defRPr sz="4700">
                <a:solidFill>
                  <a:srgbClr val="000000"/>
                </a:solidFill>
              </a:defRPr>
            </a:pPr>
            <a:r>
              <a:rPr sz="1100" dirty="0"/>
              <a:t>202</a:t>
            </a:r>
            <a:r>
              <a:rPr lang="en-US" sz="1100" dirty="0"/>
              <a:t>2</a:t>
            </a:r>
            <a:r>
              <a:rPr sz="1100" dirty="0"/>
              <a:t> </a:t>
            </a:r>
            <a:r>
              <a:rPr lang="ko-KR" altLang="en-US" sz="1100" dirty="0">
                <a:solidFill>
                  <a:schemeClr val="tx1"/>
                </a:solidFill>
              </a:rPr>
              <a:t>더 맑은 마스크</a:t>
            </a:r>
            <a:endParaRPr sz="1100" dirty="0"/>
          </a:p>
          <a:p>
            <a:pPr algn="l" defTabSz="5599148">
              <a:buSzPct val="123000"/>
              <a:defRPr sz="4700">
                <a:solidFill>
                  <a:srgbClr val="000000"/>
                </a:solidFill>
              </a:defRPr>
            </a:pPr>
            <a:r>
              <a:rPr lang="en-US" altLang="ko-KR" sz="1100" dirty="0"/>
              <a:t>- </a:t>
            </a:r>
            <a:r>
              <a:rPr lang="ko-KR" altLang="en-US" sz="1100" dirty="0"/>
              <a:t>남자모델</a:t>
            </a:r>
            <a:endParaRPr lang="en-US" altLang="ko-KR" sz="1100" dirty="0"/>
          </a:p>
          <a:p>
            <a:pPr marL="171450" indent="-171450" algn="l" defTabSz="5599148">
              <a:buSzPct val="123000"/>
              <a:buFontTx/>
              <a:buChar char="-"/>
              <a:defRPr sz="4700">
                <a:solidFill>
                  <a:srgbClr val="000000"/>
                </a:solidFill>
              </a:defRPr>
            </a:pPr>
            <a:endParaRPr sz="1100" dirty="0"/>
          </a:p>
          <a:p>
            <a:pPr algn="l" defTabSz="5599148">
              <a:defRPr sz="4700">
                <a:solidFill>
                  <a:srgbClr val="000000"/>
                </a:solidFill>
              </a:defRPr>
            </a:pPr>
            <a:r>
              <a:rPr sz="1100" dirty="0"/>
              <a:t>202</a:t>
            </a:r>
            <a:r>
              <a:rPr lang="en-US" sz="1100" dirty="0"/>
              <a:t>2</a:t>
            </a:r>
            <a:r>
              <a:rPr sz="1100" dirty="0"/>
              <a:t> </a:t>
            </a:r>
            <a:r>
              <a:rPr lang="ko-KR" altLang="en-US" sz="1100" dirty="0">
                <a:solidFill>
                  <a:schemeClr val="tx1"/>
                </a:solidFill>
              </a:rPr>
              <a:t>부산엑스포세계박람회 </a:t>
            </a:r>
            <a:r>
              <a:rPr lang="en-US" altLang="ko-KR" sz="1100" dirty="0"/>
              <a:t>-  </a:t>
            </a:r>
            <a:r>
              <a:rPr lang="ko-KR" altLang="en-US" sz="1100" dirty="0"/>
              <a:t>참가자 </a:t>
            </a:r>
            <a:r>
              <a:rPr sz="1100" dirty="0"/>
              <a:t>역</a:t>
            </a:r>
          </a:p>
          <a:p>
            <a:pPr algn="l" defTabSz="5599148">
              <a:defRPr sz="4700">
                <a:solidFill>
                  <a:srgbClr val="000000"/>
                </a:solidFill>
              </a:defRPr>
            </a:pPr>
            <a:endParaRPr lang="en-US" sz="1100" dirty="0"/>
          </a:p>
          <a:p>
            <a:pPr algn="l" defTabSz="5599148">
              <a:defRPr sz="4700">
                <a:solidFill>
                  <a:srgbClr val="000000"/>
                </a:solidFill>
              </a:defRPr>
            </a:pPr>
            <a:r>
              <a:rPr lang="en-US" sz="1100" dirty="0"/>
              <a:t>2023 </a:t>
            </a:r>
            <a:r>
              <a:rPr lang="ko-KR" altLang="en-US" sz="1100" dirty="0"/>
              <a:t>해일교육</a:t>
            </a:r>
            <a:endParaRPr lang="en-US" altLang="ko-KR" sz="1100" dirty="0"/>
          </a:p>
          <a:p>
            <a:pPr algn="l" defTabSz="5599148">
              <a:defRPr sz="4700">
                <a:solidFill>
                  <a:srgbClr val="000000"/>
                </a:solidFill>
              </a:defRPr>
            </a:pPr>
            <a:r>
              <a:rPr lang="en-US" sz="1100" dirty="0"/>
              <a:t>- </a:t>
            </a:r>
            <a:r>
              <a:rPr lang="ko-KR" altLang="en-US" sz="1100" dirty="0"/>
              <a:t>선생님 역</a:t>
            </a:r>
            <a:endParaRPr sz="1100" dirty="0"/>
          </a:p>
        </p:txBody>
      </p:sp>
      <p:sp>
        <p:nvSpPr>
          <p:cNvPr id="46" name="2022 너와 나의 경찰수업…">
            <a:extLst>
              <a:ext uri="{FF2B5EF4-FFF2-40B4-BE49-F238E27FC236}">
                <a16:creationId xmlns:a16="http://schemas.microsoft.com/office/drawing/2014/main" id="{E5692629-A091-1D59-A56C-825843CC636E}"/>
              </a:ext>
            </a:extLst>
          </p:cNvPr>
          <p:cNvSpPr txBox="1"/>
          <p:nvPr/>
        </p:nvSpPr>
        <p:spPr>
          <a:xfrm>
            <a:off x="4567988" y="6077466"/>
            <a:ext cx="2077888" cy="337827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xmlns:lc="http://schemas.openxmlformats.org/drawingml/2006/lockedCanvas" val="1"/>
            </a:ext>
          </a:extLst>
        </p:spPr>
        <p:txBody>
          <a:bodyPr wrap="square" lIns="164041" tIns="164041" rIns="164041" bIns="164041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7920086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2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0" marR="0" indent="457200" algn="ctr" defTabSz="7920086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2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0" marR="0" indent="914400" algn="ctr" defTabSz="7920086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2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0" marR="0" indent="1371600" algn="ctr" defTabSz="7920086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2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0" marR="0" indent="1828800" algn="ctr" defTabSz="7920086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2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0" marR="0" indent="2286000" algn="ctr" defTabSz="7920086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2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0" marR="0" indent="2743200" algn="ctr" defTabSz="7920086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2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0" marR="0" indent="3200400" algn="ctr" defTabSz="7920086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2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0" marR="0" indent="3657600" algn="ctr" defTabSz="7920086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2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pPr algn="l" defTabSz="5599148">
              <a:defRPr sz="4700">
                <a:solidFill>
                  <a:srgbClr val="000000"/>
                </a:solidFill>
              </a:defRPr>
            </a:pPr>
            <a:r>
              <a:rPr sz="1100" dirty="0"/>
              <a:t>20</a:t>
            </a:r>
            <a:r>
              <a:rPr lang="en-US" sz="1100" dirty="0"/>
              <a:t>23 </a:t>
            </a:r>
            <a:r>
              <a:rPr lang="ko-KR" altLang="en-US" sz="1100" dirty="0"/>
              <a:t>남원 스마트 도시 한복광고</a:t>
            </a:r>
          </a:p>
          <a:p>
            <a:pPr algn="l" defTabSz="5599148">
              <a:buSzPct val="123000"/>
              <a:defRPr sz="4700">
                <a:solidFill>
                  <a:srgbClr val="000000"/>
                </a:solidFill>
              </a:defRPr>
            </a:pPr>
            <a:r>
              <a:rPr lang="en-US" altLang="ko-KR" sz="1100" dirty="0"/>
              <a:t>- </a:t>
            </a:r>
            <a:r>
              <a:rPr lang="ko-KR" altLang="en-US" sz="1100" dirty="0"/>
              <a:t> 남자모델</a:t>
            </a:r>
            <a:endParaRPr lang="en-US" altLang="ko-KR" sz="1100" dirty="0"/>
          </a:p>
          <a:p>
            <a:pPr marL="171450" indent="-171450" algn="l" defTabSz="5599148">
              <a:buSzPct val="123000"/>
              <a:buFontTx/>
              <a:buChar char="-"/>
              <a:defRPr sz="4700">
                <a:solidFill>
                  <a:srgbClr val="000000"/>
                </a:solidFill>
              </a:defRPr>
            </a:pPr>
            <a:endParaRPr sz="1100" dirty="0"/>
          </a:p>
          <a:p>
            <a:pPr algn="l" defTabSz="5599148">
              <a:defRPr sz="4700">
                <a:solidFill>
                  <a:srgbClr val="000000"/>
                </a:solidFill>
              </a:defRPr>
            </a:pPr>
            <a:r>
              <a:rPr sz="1100" dirty="0"/>
              <a:t>202</a:t>
            </a:r>
            <a:r>
              <a:rPr lang="en-US" sz="1100" dirty="0"/>
              <a:t>3</a:t>
            </a:r>
            <a:r>
              <a:rPr sz="1100" dirty="0"/>
              <a:t> </a:t>
            </a:r>
            <a:r>
              <a:rPr lang="ko-KR" altLang="en-US" sz="1100" dirty="0"/>
              <a:t>코카콜라 </a:t>
            </a:r>
            <a:r>
              <a:rPr lang="ko-KR" altLang="en-US" sz="1100" dirty="0" err="1"/>
              <a:t>스프라이트</a:t>
            </a:r>
            <a:endParaRPr lang="en-US" altLang="ko-KR" sz="1100" dirty="0"/>
          </a:p>
          <a:p>
            <a:pPr algn="l" defTabSz="5599148">
              <a:defRPr sz="4700">
                <a:solidFill>
                  <a:srgbClr val="000000"/>
                </a:solidFill>
              </a:defRPr>
            </a:pPr>
            <a:r>
              <a:rPr lang="en-US" altLang="ko-KR" sz="1100" dirty="0"/>
              <a:t>- </a:t>
            </a:r>
            <a:r>
              <a:rPr lang="ko-KR" altLang="en-US" sz="1100" dirty="0"/>
              <a:t>서브모델</a:t>
            </a:r>
            <a:endParaRPr sz="1100" dirty="0"/>
          </a:p>
          <a:p>
            <a:pPr algn="l" defTabSz="5599148">
              <a:defRPr sz="4700">
                <a:solidFill>
                  <a:srgbClr val="000000"/>
                </a:solidFill>
              </a:defRPr>
            </a:pPr>
            <a:endParaRPr sz="1100" dirty="0"/>
          </a:p>
          <a:p>
            <a:pPr algn="l" defTabSz="5599148">
              <a:defRPr sz="4700">
                <a:solidFill>
                  <a:srgbClr val="000000"/>
                </a:solidFill>
              </a:defRPr>
            </a:pPr>
            <a:r>
              <a:rPr sz="1100" dirty="0"/>
              <a:t>202</a:t>
            </a:r>
            <a:r>
              <a:rPr lang="en-US" sz="1100" dirty="0"/>
              <a:t>3</a:t>
            </a:r>
            <a:r>
              <a:rPr sz="1100" dirty="0"/>
              <a:t> </a:t>
            </a:r>
            <a:r>
              <a:rPr lang="en-US" altLang="ko-KR" sz="1100" dirty="0">
                <a:solidFill>
                  <a:schemeClr val="tx1"/>
                </a:solidFill>
              </a:rPr>
              <a:t>KT Y </a:t>
            </a:r>
          </a:p>
          <a:p>
            <a:pPr algn="l" defTabSz="5599148">
              <a:defRPr sz="4700">
                <a:solidFill>
                  <a:srgbClr val="000000"/>
                </a:solidFill>
              </a:defRPr>
            </a:pPr>
            <a:r>
              <a:rPr lang="en-US" altLang="ko-KR" sz="1100" dirty="0"/>
              <a:t>-  </a:t>
            </a:r>
            <a:r>
              <a:rPr lang="ko-KR" altLang="en-US" sz="1100" dirty="0"/>
              <a:t>서브모델</a:t>
            </a:r>
          </a:p>
          <a:p>
            <a:pPr algn="l" defTabSz="5599148">
              <a:defRPr sz="4700">
                <a:solidFill>
                  <a:srgbClr val="000000"/>
                </a:solidFill>
              </a:defRPr>
            </a:pPr>
            <a:endParaRPr sz="1100" dirty="0"/>
          </a:p>
          <a:p>
            <a:pPr algn="l" defTabSz="5599148">
              <a:defRPr sz="4700">
                <a:solidFill>
                  <a:srgbClr val="000000"/>
                </a:solidFill>
              </a:defRPr>
            </a:pPr>
            <a:r>
              <a:rPr sz="1100" dirty="0"/>
              <a:t>202</a:t>
            </a:r>
            <a:r>
              <a:rPr lang="en-US" sz="1100" dirty="0"/>
              <a:t>3</a:t>
            </a:r>
            <a:r>
              <a:rPr sz="1100" dirty="0"/>
              <a:t> </a:t>
            </a:r>
            <a:r>
              <a:rPr lang="ko-KR" altLang="en-US" sz="1100" dirty="0" err="1">
                <a:solidFill>
                  <a:schemeClr val="tx1"/>
                </a:solidFill>
              </a:rPr>
              <a:t>클래시커넥트</a:t>
            </a:r>
            <a:endParaRPr sz="1100" dirty="0"/>
          </a:p>
          <a:p>
            <a:pPr algn="l" defTabSz="5599148">
              <a:buSzPct val="123000"/>
              <a:defRPr sz="4700">
                <a:solidFill>
                  <a:srgbClr val="000000"/>
                </a:solidFill>
              </a:defRPr>
            </a:pPr>
            <a:r>
              <a:rPr lang="en-US" altLang="ko-KR" sz="1100" dirty="0"/>
              <a:t>- </a:t>
            </a:r>
            <a:r>
              <a:rPr lang="ko-KR" altLang="en-US" sz="1100" dirty="0"/>
              <a:t>남자모델</a:t>
            </a:r>
            <a:endParaRPr lang="en-US" altLang="ko-KR" sz="1100" dirty="0"/>
          </a:p>
          <a:p>
            <a:pPr marL="171450" indent="-171450" algn="l" defTabSz="5599148">
              <a:buSzPct val="123000"/>
              <a:buFontTx/>
              <a:buChar char="-"/>
              <a:defRPr sz="4700">
                <a:solidFill>
                  <a:srgbClr val="000000"/>
                </a:solidFill>
              </a:defRPr>
            </a:pPr>
            <a:endParaRPr sz="1100" dirty="0"/>
          </a:p>
          <a:p>
            <a:pPr algn="l" defTabSz="5599148">
              <a:defRPr sz="4700">
                <a:solidFill>
                  <a:srgbClr val="000000"/>
                </a:solidFill>
              </a:defRPr>
            </a:pPr>
            <a:r>
              <a:rPr sz="1100" dirty="0"/>
              <a:t>202</a:t>
            </a:r>
            <a:r>
              <a:rPr lang="en-US" sz="1100" dirty="0"/>
              <a:t>3</a:t>
            </a:r>
            <a:r>
              <a:rPr sz="1100" dirty="0"/>
              <a:t> </a:t>
            </a:r>
            <a:r>
              <a:rPr lang="ko-KR" altLang="en-US" sz="1100" dirty="0">
                <a:solidFill>
                  <a:schemeClr val="tx1"/>
                </a:solidFill>
              </a:rPr>
              <a:t>한림성심대학교 표지</a:t>
            </a:r>
            <a:br>
              <a:rPr lang="en-US" altLang="ko-KR" sz="1100" dirty="0">
                <a:solidFill>
                  <a:schemeClr val="tx1"/>
                </a:solidFill>
              </a:rPr>
            </a:br>
            <a:r>
              <a:rPr lang="en-US" altLang="ko-KR" sz="1100" dirty="0">
                <a:solidFill>
                  <a:schemeClr val="tx1"/>
                </a:solidFill>
              </a:rPr>
              <a:t>- </a:t>
            </a:r>
            <a:r>
              <a:rPr lang="ko-KR" altLang="en-US" sz="1100" dirty="0">
                <a:solidFill>
                  <a:schemeClr val="tx1"/>
                </a:solidFill>
              </a:rPr>
              <a:t>남자모델</a:t>
            </a:r>
            <a:r>
              <a:rPr lang="ko-KR" altLang="en-US" sz="1100" dirty="0"/>
              <a:t> </a:t>
            </a:r>
            <a:endParaRPr sz="1100" dirty="0"/>
          </a:p>
          <a:p>
            <a:pPr algn="l" defTabSz="5599148">
              <a:defRPr sz="4700">
                <a:solidFill>
                  <a:srgbClr val="000000"/>
                </a:solidFill>
              </a:defRPr>
            </a:pPr>
            <a:endParaRPr lang="en-US" sz="1100" dirty="0"/>
          </a:p>
          <a:p>
            <a:pPr algn="l" defTabSz="5599148">
              <a:defRPr sz="4700">
                <a:solidFill>
                  <a:srgbClr val="000000"/>
                </a:solidFill>
              </a:defRPr>
            </a:pPr>
            <a:r>
              <a:rPr lang="en-US" sz="1100" dirty="0"/>
              <a:t>2023 </a:t>
            </a:r>
            <a:r>
              <a:rPr lang="ko-KR" altLang="en-US" sz="1100" dirty="0" err="1"/>
              <a:t>하이트진로</a:t>
            </a:r>
            <a:r>
              <a:rPr lang="ko-KR" altLang="en-US" sz="1100" dirty="0"/>
              <a:t> </a:t>
            </a:r>
            <a:r>
              <a:rPr lang="ko-KR" altLang="en-US" sz="1100" dirty="0" err="1"/>
              <a:t>켈리스푸너</a:t>
            </a:r>
            <a:endParaRPr lang="en-US" altLang="ko-KR" sz="1100" dirty="0"/>
          </a:p>
          <a:p>
            <a:pPr algn="l" defTabSz="5599148">
              <a:defRPr sz="4700">
                <a:solidFill>
                  <a:srgbClr val="000000"/>
                </a:solidFill>
              </a:defRPr>
            </a:pPr>
            <a:r>
              <a:rPr lang="en-US" sz="1100" dirty="0"/>
              <a:t>- </a:t>
            </a:r>
            <a:r>
              <a:rPr lang="ko-KR" altLang="en-US" sz="1100" dirty="0"/>
              <a:t>남자모델</a:t>
            </a:r>
            <a:endParaRPr sz="1100" dirty="0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4DA09612-4DAC-6806-6D03-847F36E510B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" r="55420"/>
          <a:stretch/>
        </p:blipFill>
        <p:spPr>
          <a:xfrm>
            <a:off x="5382" y="0"/>
            <a:ext cx="1853853" cy="2780778"/>
          </a:xfrm>
          <a:prstGeom prst="rect">
            <a:avLst/>
          </a:prstGeom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3AC0D2C9-553A-C823-599C-184A47C53AE0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53669"/>
            <a:ext cx="1853853" cy="2780779"/>
          </a:xfrm>
          <a:prstGeom prst="rect">
            <a:avLst/>
          </a:prstGeom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id="{21BB6270-859A-F4AA-62D3-BE886AF89C73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21"/>
          <a:stretch/>
        </p:blipFill>
        <p:spPr>
          <a:xfrm>
            <a:off x="1864615" y="-4409"/>
            <a:ext cx="3144914" cy="1818876"/>
          </a:xfrm>
          <a:prstGeom prst="rect">
            <a:avLst/>
          </a:prstGeom>
        </p:spPr>
      </p:pic>
      <p:pic>
        <p:nvPicPr>
          <p:cNvPr id="17" name="그림 16">
            <a:extLst>
              <a:ext uri="{FF2B5EF4-FFF2-40B4-BE49-F238E27FC236}">
                <a16:creationId xmlns:a16="http://schemas.microsoft.com/office/drawing/2014/main" id="{8CC45647-A5E4-8F42-34F2-0FFFD04AC8EA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5377" y="1913674"/>
            <a:ext cx="3134152" cy="1755146"/>
          </a:xfrm>
          <a:prstGeom prst="rect">
            <a:avLst/>
          </a:prstGeom>
        </p:spPr>
      </p:pic>
      <p:pic>
        <p:nvPicPr>
          <p:cNvPr id="24" name="그림 23">
            <a:extLst>
              <a:ext uri="{FF2B5EF4-FFF2-40B4-BE49-F238E27FC236}">
                <a16:creationId xmlns:a16="http://schemas.microsoft.com/office/drawing/2014/main" id="{B7E8030A-3DBD-E122-90C7-B1D015BB66CE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1431" y="3783894"/>
            <a:ext cx="3122601" cy="1765137"/>
          </a:xfrm>
          <a:prstGeom prst="rect">
            <a:avLst/>
          </a:prstGeom>
        </p:spPr>
      </p:pic>
      <p:pic>
        <p:nvPicPr>
          <p:cNvPr id="26" name="그림 25">
            <a:extLst>
              <a:ext uri="{FF2B5EF4-FFF2-40B4-BE49-F238E27FC236}">
                <a16:creationId xmlns:a16="http://schemas.microsoft.com/office/drawing/2014/main" id="{6317F1AD-EF25-990D-FFA1-DE66661E15B8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1293" y="-4875"/>
            <a:ext cx="1838993" cy="2758078"/>
          </a:xfrm>
          <a:prstGeom prst="rect">
            <a:avLst/>
          </a:prstGeom>
        </p:spPr>
      </p:pic>
      <p:pic>
        <p:nvPicPr>
          <p:cNvPr id="28" name="그림 27">
            <a:extLst>
              <a:ext uri="{FF2B5EF4-FFF2-40B4-BE49-F238E27FC236}">
                <a16:creationId xmlns:a16="http://schemas.microsoft.com/office/drawing/2014/main" id="{438931B4-7B74-611A-735D-0ED971EE71BB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458"/>
          <a:stretch/>
        </p:blipFill>
        <p:spPr>
          <a:xfrm>
            <a:off x="5035350" y="2753203"/>
            <a:ext cx="1839988" cy="2817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62116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49</TotalTime>
  <Words>162</Words>
  <Application>Microsoft Office PowerPoint</Application>
  <PresentationFormat>A4 용지(210x297mm)</PresentationFormat>
  <Paragraphs>62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현준 박</dc:creator>
  <cp:lastModifiedBy>현준 박</cp:lastModifiedBy>
  <cp:revision>4</cp:revision>
  <dcterms:created xsi:type="dcterms:W3CDTF">2023-07-14T05:29:57Z</dcterms:created>
  <dcterms:modified xsi:type="dcterms:W3CDTF">2023-09-01T03:32:12Z</dcterms:modified>
</cp:coreProperties>
</file>