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5"/>
  </p:notesMasterIdLst>
  <p:sldIdLst>
    <p:sldId id="256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맑은 고딕"/>
      </a:defRPr>
    </a:lvl1pPr>
    <a:lvl2pPr indent="228600" latinLnBrk="0">
      <a:defRPr sz="1200">
        <a:latin typeface="+mn-lt"/>
        <a:ea typeface="+mn-ea"/>
        <a:cs typeface="+mn-cs"/>
        <a:sym typeface="맑은 고딕"/>
      </a:defRPr>
    </a:lvl2pPr>
    <a:lvl3pPr indent="457200" latinLnBrk="0">
      <a:defRPr sz="1200">
        <a:latin typeface="+mn-lt"/>
        <a:ea typeface="+mn-ea"/>
        <a:cs typeface="+mn-cs"/>
        <a:sym typeface="맑은 고딕"/>
      </a:defRPr>
    </a:lvl3pPr>
    <a:lvl4pPr indent="685800" latinLnBrk="0">
      <a:defRPr sz="1200">
        <a:latin typeface="+mn-lt"/>
        <a:ea typeface="+mn-ea"/>
        <a:cs typeface="+mn-cs"/>
        <a:sym typeface="맑은 고딕"/>
      </a:defRPr>
    </a:lvl4pPr>
    <a:lvl5pPr indent="914400" latinLnBrk="0">
      <a:defRPr sz="1200">
        <a:latin typeface="+mn-lt"/>
        <a:ea typeface="+mn-ea"/>
        <a:cs typeface="+mn-cs"/>
        <a:sym typeface="맑은 고딕"/>
      </a:defRPr>
    </a:lvl5pPr>
    <a:lvl6pPr indent="1143000" latinLnBrk="0">
      <a:defRPr sz="1200">
        <a:latin typeface="+mn-lt"/>
        <a:ea typeface="+mn-ea"/>
        <a:cs typeface="+mn-cs"/>
        <a:sym typeface="맑은 고딕"/>
      </a:defRPr>
    </a:lvl6pPr>
    <a:lvl7pPr indent="1371600" latinLnBrk="0">
      <a:defRPr sz="1200">
        <a:latin typeface="+mn-lt"/>
        <a:ea typeface="+mn-ea"/>
        <a:cs typeface="+mn-cs"/>
        <a:sym typeface="맑은 고딕"/>
      </a:defRPr>
    </a:lvl7pPr>
    <a:lvl8pPr indent="1600200" latinLnBrk="0">
      <a:defRPr sz="1200">
        <a:latin typeface="+mn-lt"/>
        <a:ea typeface="+mn-ea"/>
        <a:cs typeface="+mn-cs"/>
        <a:sym typeface="맑은 고딕"/>
      </a:defRPr>
    </a:lvl8pPr>
    <a:lvl9pPr indent="1828800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8059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176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237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2502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3932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3530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95630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6703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9071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맑은 고딕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0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직사각형 13"/>
          <p:cNvSpPr/>
          <p:nvPr/>
        </p:nvSpPr>
        <p:spPr>
          <a:xfrm flipV="1">
            <a:off x="2104713" y="4951684"/>
            <a:ext cx="2731056" cy="15851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맑은 고딕"/>
              </a:defRPr>
            </a:pPr>
            <a:endParaRPr/>
          </a:p>
        </p:txBody>
      </p:sp>
      <p:sp>
        <p:nvSpPr>
          <p:cNvPr id="95" name="직사각형 11"/>
          <p:cNvSpPr/>
          <p:nvPr/>
        </p:nvSpPr>
        <p:spPr>
          <a:xfrm flipV="1">
            <a:off x="361592" y="621702"/>
            <a:ext cx="2179386" cy="15851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맑은 고딕"/>
              </a:defRPr>
            </a:pPr>
            <a:endParaRPr/>
          </a:p>
        </p:txBody>
      </p:sp>
      <p:sp>
        <p:nvSpPr>
          <p:cNvPr id="97" name="부제목 7"/>
          <p:cNvSpPr txBox="1">
            <a:spLocks noGrp="1"/>
          </p:cNvSpPr>
          <p:nvPr>
            <p:ph type="subTitle" sz="quarter" idx="1"/>
          </p:nvPr>
        </p:nvSpPr>
        <p:spPr>
          <a:xfrm>
            <a:off x="9837677" y="3199130"/>
            <a:ext cx="2127540" cy="20967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1000"/>
              </a:lnSpc>
              <a:defRPr sz="1000"/>
            </a:pPr>
            <a:r>
              <a:rPr sz="1400" b="1" dirty="0" err="1" smtClean="0"/>
              <a:t>출연작품</a:t>
            </a:r>
            <a:endParaRPr lang="en-US" sz="1400" b="1" dirty="0" smtClean="0"/>
          </a:p>
          <a:p>
            <a:pPr algn="l">
              <a:lnSpc>
                <a:spcPct val="81000"/>
              </a:lnSpc>
              <a:defRPr sz="1000"/>
            </a:pPr>
            <a:r>
              <a:rPr lang="ko-KR" altLang="en-US" sz="1100" b="1" dirty="0" smtClean="0"/>
              <a:t>드라마 </a:t>
            </a:r>
            <a:r>
              <a:rPr lang="en-US" altLang="ko-KR" sz="1100" b="1" dirty="0" smtClean="0"/>
              <a:t>‘</a:t>
            </a:r>
            <a:r>
              <a:rPr lang="ko-KR" altLang="en-US" sz="1100" b="1" dirty="0" smtClean="0"/>
              <a:t>놀아주는 여자</a:t>
            </a:r>
            <a:r>
              <a:rPr lang="en-US" altLang="ko-KR" sz="1100" b="1" dirty="0" smtClean="0"/>
              <a:t>‘ </a:t>
            </a:r>
            <a:r>
              <a:rPr lang="ko-KR" altLang="en-US" sz="1100" b="1" dirty="0" smtClean="0"/>
              <a:t>단역</a:t>
            </a:r>
            <a:endParaRPr lang="en-US" sz="1100" b="1" dirty="0"/>
          </a:p>
          <a:p>
            <a:pPr algn="l">
              <a:lnSpc>
                <a:spcPct val="81000"/>
              </a:lnSpc>
              <a:defRPr sz="1000"/>
            </a:pPr>
            <a:r>
              <a:rPr lang="ko-KR" altLang="en-US" sz="1100" b="1" dirty="0" smtClean="0"/>
              <a:t>드라마 </a:t>
            </a:r>
            <a:r>
              <a:rPr lang="en-US" altLang="ko-KR" sz="1100" b="1" dirty="0" smtClean="0"/>
              <a:t>‘</a:t>
            </a:r>
            <a:r>
              <a:rPr lang="ko-KR" altLang="en-US" sz="1100" b="1" dirty="0" smtClean="0"/>
              <a:t>한강</a:t>
            </a:r>
            <a:r>
              <a:rPr lang="en-US" altLang="ko-KR" sz="1100" b="1" dirty="0" smtClean="0"/>
              <a:t>‘ </a:t>
            </a:r>
            <a:r>
              <a:rPr lang="ko-KR" altLang="en-US" sz="1100" b="1" dirty="0" err="1" smtClean="0"/>
              <a:t>이미지단역</a:t>
            </a:r>
            <a:endParaRPr lang="en-US" altLang="ko-KR" sz="1100" b="1" dirty="0" smtClean="0"/>
          </a:p>
          <a:p>
            <a:pPr algn="l">
              <a:lnSpc>
                <a:spcPct val="81000"/>
              </a:lnSpc>
              <a:defRPr sz="1000"/>
            </a:pPr>
            <a:r>
              <a:rPr lang="ko-KR" altLang="en-US" sz="1100" b="1" dirty="0"/>
              <a:t>드라마 </a:t>
            </a:r>
            <a:r>
              <a:rPr lang="en-US" altLang="ko-KR" sz="1100" b="1" dirty="0" smtClean="0"/>
              <a:t>‘</a:t>
            </a:r>
            <a:r>
              <a:rPr lang="ko-KR" altLang="en-US" sz="1100" b="1" dirty="0" smtClean="0"/>
              <a:t>남남</a:t>
            </a:r>
            <a:r>
              <a:rPr lang="en-US" altLang="ko-KR" sz="1100" b="1" dirty="0" smtClean="0"/>
              <a:t>‘ </a:t>
            </a:r>
            <a:r>
              <a:rPr lang="ko-KR" altLang="en-US" sz="1100" b="1" dirty="0" err="1" smtClean="0"/>
              <a:t>이미지단역</a:t>
            </a:r>
            <a:endParaRPr lang="en-US" altLang="ko-KR" sz="1100" b="1" dirty="0" smtClean="0"/>
          </a:p>
          <a:p>
            <a:pPr algn="l">
              <a:lnSpc>
                <a:spcPct val="81000"/>
              </a:lnSpc>
              <a:defRPr sz="1000"/>
            </a:pPr>
            <a:r>
              <a:rPr lang="ko-KR" altLang="en-US" sz="1100" b="1" dirty="0"/>
              <a:t>드라마 </a:t>
            </a:r>
            <a:r>
              <a:rPr lang="en-US" altLang="ko-KR" sz="1100" b="1" dirty="0" smtClean="0"/>
              <a:t>‘</a:t>
            </a:r>
            <a:r>
              <a:rPr lang="ko-KR" altLang="en-US" sz="1100" b="1" dirty="0" smtClean="0"/>
              <a:t>패밀리</a:t>
            </a:r>
            <a:r>
              <a:rPr lang="en-US" altLang="ko-KR" sz="1100" b="1" dirty="0" smtClean="0"/>
              <a:t>‘ </a:t>
            </a:r>
            <a:r>
              <a:rPr lang="ko-KR" altLang="en-US" sz="1100" b="1" dirty="0" err="1" smtClean="0"/>
              <a:t>이미지단역</a:t>
            </a:r>
            <a:endParaRPr lang="en-US" altLang="ko-KR" sz="1100" b="1" dirty="0" smtClean="0"/>
          </a:p>
          <a:p>
            <a:pPr algn="l">
              <a:lnSpc>
                <a:spcPct val="81000"/>
              </a:lnSpc>
              <a:defRPr sz="1000"/>
            </a:pPr>
            <a:r>
              <a:rPr lang="ko-KR" altLang="en-US" sz="1100" b="1" dirty="0"/>
              <a:t>드라마 </a:t>
            </a:r>
            <a:r>
              <a:rPr lang="en-US" altLang="ko-KR" sz="1100" b="1" dirty="0" smtClean="0"/>
              <a:t>‘</a:t>
            </a:r>
            <a:r>
              <a:rPr lang="ko-KR" altLang="en-US" sz="1100" b="1" dirty="0" err="1" smtClean="0"/>
              <a:t>형사록</a:t>
            </a:r>
            <a:r>
              <a:rPr lang="en-US" altLang="ko-KR" sz="1100" b="1" dirty="0" smtClean="0"/>
              <a:t>‘ </a:t>
            </a:r>
            <a:r>
              <a:rPr lang="ko-KR" altLang="en-US" sz="1100" b="1" dirty="0" err="1" smtClean="0"/>
              <a:t>이미지단역</a:t>
            </a:r>
            <a:endParaRPr lang="en-US" altLang="ko-KR" sz="1100" b="1" dirty="0" smtClean="0"/>
          </a:p>
          <a:p>
            <a:pPr algn="l">
              <a:lnSpc>
                <a:spcPct val="81000"/>
              </a:lnSpc>
              <a:defRPr sz="1000"/>
            </a:pPr>
            <a:r>
              <a:rPr lang="ko-KR" altLang="en-US" sz="1100" b="1" dirty="0" smtClean="0"/>
              <a:t>드라마 </a:t>
            </a:r>
            <a:r>
              <a:rPr lang="en-US" altLang="ko-KR" sz="1100" b="1" dirty="0" smtClean="0"/>
              <a:t>‘</a:t>
            </a:r>
            <a:r>
              <a:rPr lang="ko-KR" altLang="en-US" sz="1100" b="1" dirty="0" smtClean="0"/>
              <a:t>이두나</a:t>
            </a:r>
            <a:r>
              <a:rPr lang="en-US" altLang="ko-KR" sz="1100" b="1" dirty="0" smtClean="0"/>
              <a:t>‘ </a:t>
            </a:r>
            <a:r>
              <a:rPr lang="ko-KR" altLang="en-US" sz="1100" b="1" dirty="0" err="1" smtClean="0"/>
              <a:t>이미지단역</a:t>
            </a:r>
            <a:endParaRPr lang="en-US" altLang="ko-KR" sz="1100" b="1" dirty="0" smtClean="0"/>
          </a:p>
          <a:p>
            <a:pPr algn="l">
              <a:lnSpc>
                <a:spcPct val="81000"/>
              </a:lnSpc>
              <a:defRPr sz="1000"/>
            </a:pPr>
            <a:r>
              <a:rPr lang="ko-KR" altLang="en-US" sz="1100" b="1" dirty="0"/>
              <a:t>드라마 </a:t>
            </a:r>
            <a:r>
              <a:rPr lang="en-US" altLang="ko-KR" sz="1100" b="1" dirty="0" smtClean="0"/>
              <a:t>‘</a:t>
            </a:r>
            <a:r>
              <a:rPr lang="ko-KR" altLang="en-US" sz="1100" b="1" dirty="0" err="1" smtClean="0"/>
              <a:t>킹더랜드</a:t>
            </a:r>
            <a:r>
              <a:rPr lang="en-US" altLang="ko-KR" sz="1100" b="1" dirty="0" smtClean="0"/>
              <a:t>‘ </a:t>
            </a:r>
            <a:r>
              <a:rPr lang="ko-KR" altLang="en-US" sz="1100" b="1" dirty="0" err="1"/>
              <a:t>이미지단역</a:t>
            </a:r>
            <a:endParaRPr sz="1100" b="1" dirty="0"/>
          </a:p>
        </p:txBody>
      </p:sp>
      <p:sp>
        <p:nvSpPr>
          <p:cNvPr id="98" name="제목 5"/>
          <p:cNvSpPr txBox="1"/>
          <p:nvPr/>
        </p:nvSpPr>
        <p:spPr>
          <a:xfrm>
            <a:off x="9927528" y="1"/>
            <a:ext cx="1912730" cy="55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 defTabSz="868680">
              <a:lnSpc>
                <a:spcPct val="90000"/>
              </a:lnSpc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  <a:sym typeface="맑은 고딕"/>
              </a:defRPr>
            </a:lvl1pPr>
          </a:lstStyle>
          <a:p>
            <a:r>
              <a:t>PULSE</a:t>
            </a:r>
          </a:p>
        </p:txBody>
      </p:sp>
      <p:sp>
        <p:nvSpPr>
          <p:cNvPr id="99" name="직사각형 17"/>
          <p:cNvSpPr/>
          <p:nvPr/>
        </p:nvSpPr>
        <p:spPr>
          <a:xfrm rot="10800000">
            <a:off x="-1" y="547893"/>
            <a:ext cx="12192004" cy="18000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맑은 고딕"/>
              </a:defRPr>
            </a:pPr>
            <a:endParaRPr/>
          </a:p>
        </p:txBody>
      </p:sp>
      <p:sp>
        <p:nvSpPr>
          <p:cNvPr id="100" name="직사각형 18"/>
          <p:cNvSpPr/>
          <p:nvPr/>
        </p:nvSpPr>
        <p:spPr>
          <a:xfrm rot="10800000">
            <a:off x="0" y="426711"/>
            <a:ext cx="12192000" cy="720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맑은 고딕"/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0" y="686888"/>
            <a:ext cx="1361872" cy="398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7990" y="1171484"/>
            <a:ext cx="246328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800" dirty="0" smtClean="0"/>
              <a:t>박진성</a:t>
            </a:r>
            <a:endParaRPr lang="en-US" altLang="ko-KR" sz="28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7319372" y="1652245"/>
            <a:ext cx="246328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dirty="0" err="1" smtClean="0"/>
              <a:t>Jinsung</a:t>
            </a:r>
            <a:r>
              <a:rPr lang="en-US" altLang="ko-KR" sz="2800" dirty="0" smtClean="0"/>
              <a:t> Park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5281716" y="2692176"/>
            <a:ext cx="6741866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0977" y="3253565"/>
            <a:ext cx="141825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200" b="1" dirty="0" smtClean="0"/>
              <a:t>연락처</a:t>
            </a:r>
            <a:endParaRPr kumimoji="0" lang="en-US" altLang="ko-K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09983" y="3243352"/>
            <a:ext cx="128762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200" b="1" dirty="0" smtClean="0"/>
              <a:t>생년월일</a:t>
            </a:r>
            <a:endParaRPr lang="en-US" altLang="ko-KR" sz="1200" b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8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1994.06.23</a:t>
            </a:r>
            <a:endParaRPr kumimoji="0" lang="en-US" altLang="ko-K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34724" y="4169946"/>
            <a:ext cx="159768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/>
              <a:t>ai01051@naver.com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09983" y="3992659"/>
            <a:ext cx="128762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200" b="1" dirty="0" smtClean="0"/>
              <a:t>키 </a:t>
            </a:r>
            <a:r>
              <a:rPr lang="en-US" altLang="ko-KR" sz="1200" b="1" dirty="0" smtClean="0"/>
              <a:t>/ </a:t>
            </a:r>
            <a:r>
              <a:rPr lang="ko-KR" altLang="en-US" sz="1200" b="1" dirty="0" smtClean="0"/>
              <a:t>몸무게</a:t>
            </a:r>
            <a:endParaRPr lang="en-US" altLang="ko-KR" sz="1200" b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8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186cm</a:t>
            </a:r>
            <a:r>
              <a:rPr kumimoji="0" lang="en-US" altLang="ko-K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/ 84kg</a:t>
            </a:r>
            <a:endParaRPr kumimoji="0" lang="en-US" altLang="ko-K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09983" y="4684992"/>
            <a:ext cx="128762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200" b="1" dirty="0" smtClean="0"/>
              <a:t>특기</a:t>
            </a:r>
            <a:endParaRPr lang="en-US" altLang="ko-KR" sz="1200" b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8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200" dirty="0" smtClean="0"/>
              <a:t>경상도사투리</a:t>
            </a:r>
            <a:endParaRPr lang="en-US" altLang="ko-KR" sz="1200" dirty="0" smtClean="0"/>
          </a:p>
        </p:txBody>
      </p:sp>
      <p:pic>
        <p:nvPicPr>
          <p:cNvPr id="6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634" y="3775204"/>
            <a:ext cx="181580" cy="181580"/>
          </a:xfrm>
          <a:prstGeom prst="rect">
            <a:avLst/>
          </a:prstGeom>
          <a:ln w="38100">
            <a:miter lim="400000"/>
          </a:ln>
        </p:spPr>
      </p:pic>
      <p:pic>
        <p:nvPicPr>
          <p:cNvPr id="64" name="이미지" descr="이미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65" y="4233795"/>
            <a:ext cx="181580" cy="145264"/>
          </a:xfrm>
          <a:prstGeom prst="rect">
            <a:avLst/>
          </a:prstGeom>
          <a:ln w="38100">
            <a:miter lim="400000"/>
          </a:ln>
        </p:spPr>
      </p:pic>
      <p:pic>
        <p:nvPicPr>
          <p:cNvPr id="65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965" y="4687283"/>
            <a:ext cx="181580" cy="181580"/>
          </a:xfrm>
          <a:prstGeom prst="rect">
            <a:avLst/>
          </a:prstGeom>
          <a:ln w="38100">
            <a:miter lim="400000"/>
          </a:ln>
        </p:spPr>
      </p:pic>
      <p:sp>
        <p:nvSpPr>
          <p:cNvPr id="66" name="TextBox 65"/>
          <p:cNvSpPr txBox="1"/>
          <p:nvPr/>
        </p:nvSpPr>
        <p:spPr>
          <a:xfrm>
            <a:off x="7634724" y="4635911"/>
            <a:ext cx="159768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dirty="0" err="1" smtClean="0"/>
              <a:t>Parkjinsung</a:t>
            </a:r>
            <a:endParaRPr lang="en-US" altLang="ko-KR" sz="1200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274080" y="3131384"/>
            <a:ext cx="3890865" cy="2254091"/>
          </a:xfrm>
          <a:prstGeom prst="roundRect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9670722" y="3139055"/>
            <a:ext cx="2294495" cy="2254091"/>
          </a:xfrm>
          <a:prstGeom prst="roundRect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8" y="1197443"/>
            <a:ext cx="3930680" cy="490483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338" y="6127041"/>
            <a:ext cx="558359" cy="5583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67309" y="5876528"/>
            <a:ext cx="1541109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출연영상</a:t>
            </a:r>
            <a:endParaRPr kumimoji="0" lang="ko-KR" alt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044" y="6127041"/>
            <a:ext cx="558359" cy="558359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9670721" y="5854067"/>
            <a:ext cx="2294495" cy="868120"/>
          </a:xfrm>
          <a:prstGeom prst="roundRect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34724" y="3730739"/>
            <a:ext cx="159768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/>
              <a:t>010-5858-1762</a:t>
            </a:r>
            <a:endParaRPr lang="en-US" altLang="ko-KR" sz="1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직사각형 12"/>
          <p:cNvSpPr/>
          <p:nvPr/>
        </p:nvSpPr>
        <p:spPr>
          <a:xfrm rot="10800000">
            <a:off x="0" y="426711"/>
            <a:ext cx="12192000" cy="72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sym typeface="맑은 고딕"/>
            </a:endParaRPr>
          </a:p>
        </p:txBody>
      </p:sp>
      <p:sp>
        <p:nvSpPr>
          <p:cNvPr id="96" name="직사각형 15"/>
          <p:cNvSpPr/>
          <p:nvPr/>
        </p:nvSpPr>
        <p:spPr>
          <a:xfrm rot="10800000">
            <a:off x="-1" y="547894"/>
            <a:ext cx="12192003" cy="18000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sym typeface="맑은 고딕"/>
            </a:endParaRPr>
          </a:p>
        </p:txBody>
      </p:sp>
      <p:pic>
        <p:nvPicPr>
          <p:cNvPr id="97" name="image1.jpeg" descr="image1.jpeg"/>
          <p:cNvPicPr>
            <a:picLocks noChangeAspect="1"/>
          </p:cNvPicPr>
          <p:nvPr/>
        </p:nvPicPr>
        <p:blipFill>
          <a:blip r:embed="rId2"/>
          <a:srcRect l="23357"/>
          <a:stretch>
            <a:fillRect/>
          </a:stretch>
        </p:blipFill>
        <p:spPr>
          <a:xfrm>
            <a:off x="8625904" y="1058830"/>
            <a:ext cx="3369625" cy="5369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" y="1058830"/>
            <a:ext cx="3584531" cy="53712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88" y="1057481"/>
            <a:ext cx="4296960" cy="53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87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56</Words>
  <Application>Microsoft Office PowerPoint</Application>
  <PresentationFormat>와이드스크린</PresentationFormat>
  <Paragraphs>25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Helvetica</vt:lpstr>
      <vt:lpstr>Office 테마</vt:lpstr>
      <vt:lpstr>1_Office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박진성  94년생186cm 80kg 010-5858-1762 이메일 :</dc:title>
  <cp:lastModifiedBy>ai010</cp:lastModifiedBy>
  <cp:revision>23</cp:revision>
  <dcterms:modified xsi:type="dcterms:W3CDTF">2023-09-28T08:10:30Z</dcterms:modified>
</cp:coreProperties>
</file>