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308" r:id="rId1"/>
  </p:sldMasterIdLst>
  <p:notesMasterIdLst>
    <p:notesMasterId r:id="rId2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708" autoAdjust="0"/>
  </p:normalViewPr>
  <p:slideViewPr>
    <p:cSldViewPr>
      <p:cViewPr varScale="1">
        <p:scale>
          <a:sx n="100" d="100"/>
          <a:sy n="100" d="100"/>
        </p:scale>
        <p:origin x="-2562" y="-990"/>
      </p:cViewPr>
      <p:guideLst>
        <p:guide orient="horz" pos="21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presProps" Target="presProps.xml"  /><Relationship Id="rId6" Type="http://schemas.openxmlformats.org/officeDocument/2006/relationships/viewProps" Target="viewProps.xml"  /><Relationship Id="rId7" Type="http://schemas.openxmlformats.org/officeDocument/2006/relationships/theme" Target="theme/theme1.xml"  /><Relationship Id="rId8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F767B8C-2A7A-4C89-81F3-E57F074E6685}" type="datetime1">
              <a:rPr lang="ko-KR" altLang="en-US"/>
              <a:pPr lvl="0">
                <a:defRPr/>
              </a:pPr>
              <a:t>2023-11-04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C52A137-292E-4F5A-95FA-901FC9ABA3E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B80-9E69-4D35-9BAE-FD58E5BCD201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96CF-0F4E-44C0-8C5B-F98177085332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2E0-8C8C-4616-ADD3-1AED5755051D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9B0A-05E9-4504-A09D-33316846F2D4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7533-8968-40B3-B007-F0CB3170D92E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6EDB-4BDF-47C3-8D7B-D04D803D6A12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C185-1DFE-4BFB-ADE6-ABA454B1190D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682-F0B9-4C70-AE31-54C9F715F2D8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D9B4-4D6D-4C6D-BCBF-3CA5BCE9FC57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2542-CEC2-4C53-8106-FC2816FA78D4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7313-90A9-492B-AC16-120378E2ED35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954D86-AB73-4A69-8C91-3D7050EF86AF}" type="datetime1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ko-KR" altLang="en-US" smtClean="0"/>
              <a:t>리틀뱅뱅모델  이서연 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42A90E-D61B-4DF9-A56E-04382E6A36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sldNum="0" hdr="0" dt="0"/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5004048" y="1484784"/>
            <a:ext cx="3744415" cy="4104456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en-US" altLang="ko-KR" sz="3100">
                <a:latin typeface="HY견고딕"/>
                <a:ea typeface="HY견고딕"/>
              </a:rPr>
            </a:br>
            <a:br>
              <a:rPr lang="en-US" altLang="ko-KR" sz="3100">
                <a:latin typeface="HY견고딕"/>
                <a:ea typeface="HY견고딕"/>
              </a:rPr>
            </a:br>
            <a:br>
              <a:rPr lang="en-US" altLang="ko-KR" sz="3100">
                <a:latin typeface="HY견고딕"/>
                <a:ea typeface="HY견고딕"/>
              </a:rPr>
            </a:br>
            <a:r>
              <a:rPr lang="ko-KR" altLang="en-US" sz="3100">
                <a:solidFill>
                  <a:srgbClr val="ffff00"/>
                </a:solidFill>
                <a:latin typeface="HY견고딕"/>
                <a:ea typeface="HY견고딕"/>
              </a:rPr>
              <a:t>이 서 연</a:t>
            </a:r>
            <a:br>
              <a:rPr lang="en-US" altLang="ko-KR" sz="20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000">
                <a:solidFill>
                  <a:srgbClr val="ffff00"/>
                </a:solidFill>
                <a:latin typeface="HY견고딕"/>
                <a:ea typeface="HY견고딕"/>
              </a:rPr>
              <a:t>2004</a:t>
            </a:r>
            <a:r>
              <a:rPr lang="ko-KR" altLang="en-US" sz="2000">
                <a:solidFill>
                  <a:srgbClr val="ffff00"/>
                </a:solidFill>
                <a:latin typeface="HY견고딕"/>
                <a:ea typeface="HY견고딕"/>
              </a:rPr>
              <a:t>년생</a:t>
            </a:r>
            <a:br>
              <a:rPr lang="ko-KR" altLang="en-US" sz="20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ko-KR" altLang="en-US" sz="2000">
                <a:solidFill>
                  <a:srgbClr val="ffff00"/>
                </a:solidFill>
                <a:latin typeface="HY견고딕"/>
                <a:ea typeface="HY견고딕"/>
              </a:rPr>
              <a:t>    </a:t>
            </a:r>
            <a:r>
              <a:rPr lang="en-US" altLang="ko-KR" sz="2000">
                <a:solidFill>
                  <a:srgbClr val="ffff00"/>
                </a:solidFill>
                <a:latin typeface="HY견고딕"/>
                <a:ea typeface="HY견고딕"/>
              </a:rPr>
              <a:t>168cm  </a:t>
            </a:r>
            <a:br>
              <a:rPr lang="en-US" altLang="ko-KR" sz="20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000">
                <a:solidFill>
                  <a:srgbClr val="ffff00"/>
                </a:solidFill>
                <a:latin typeface="HY견고딕"/>
                <a:ea typeface="HY견고딕"/>
              </a:rPr>
              <a:t>  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영화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-</a:t>
            </a:r>
            <a:b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2022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년귀신경찰</a:t>
            </a:r>
            <a:b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(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김수미신현준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정준호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),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 </a:t>
            </a:r>
            <a:b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2023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년 내 알사탕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트라우마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선물 등</a:t>
            </a:r>
            <a:b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2018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년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미안해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종각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b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2021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년잊혀진영웅 등 다수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…</a:t>
            </a:r>
            <a:b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광고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-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삼성가전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칠성사이다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b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서해종합건설</a:t>
            </a: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  <a:t>현대해상</a:t>
            </a:r>
            <a:br>
              <a:rPr lang="ko-KR" altLang="en-US" sz="2200">
                <a:solidFill>
                  <a:srgbClr val="ffff00"/>
                </a:solidFill>
                <a:latin typeface="HY견고딕"/>
                <a:ea typeface="HY견고딕"/>
              </a:rPr>
            </a:br>
            <a: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  <a:t> 010-4572-3323</a:t>
            </a:r>
            <a:br>
              <a:rPr lang="en-US" altLang="ko-KR" sz="2200">
                <a:solidFill>
                  <a:srgbClr val="ffff00"/>
                </a:solidFill>
                <a:latin typeface="HY견고딕"/>
                <a:ea typeface="HY견고딕"/>
              </a:rPr>
            </a:br>
            <a:br>
              <a:rPr lang="en-US" altLang="ko-KR" sz="3200">
                <a:latin typeface="HY견고딕"/>
                <a:ea typeface="HY견고딕"/>
              </a:rPr>
            </a:br>
            <a:r>
              <a:rPr lang="en-US" altLang="ko-KR" sz="3200">
                <a:latin typeface="HY견고딕"/>
                <a:ea typeface="HY견고딕"/>
              </a:rPr>
              <a:t> </a:t>
            </a:r>
            <a:br>
              <a:rPr lang="ko-KR" altLang="en-US" sz="3200">
                <a:latin typeface="HY견고딕"/>
                <a:ea typeface="HY견고딕"/>
              </a:rPr>
            </a:br>
            <a:br>
              <a:rPr lang="en-US" altLang="ko-KR" sz="3200">
                <a:latin typeface="HY견고딕"/>
                <a:ea typeface="HY견고딕"/>
              </a:rPr>
            </a:br>
            <a:endParaRPr lang="en-US" altLang="ko-KR" sz="3200">
              <a:latin typeface="HY견고딕"/>
              <a:ea typeface="HY견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9540552" y="6486525"/>
            <a:ext cx="1584176" cy="2921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 </a:t>
            </a:r>
            <a:endParaRPr lang="ko-KR" altLang="en-US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4572000" cy="69037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리틀뱅뱅모델  이서연 </a:t>
            </a:r>
            <a:endParaRPr lang="ko-KR" altLang="en-US"/>
          </a:p>
        </p:txBody>
      </p:sp>
      <p:pic>
        <p:nvPicPr>
          <p:cNvPr id="10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03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Microsoft JhengHei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SimSun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 rotWithShape="1"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</ep:Words>
  <ep:PresentationFormat>화면 슬라이드 쇼(4:3)</ep:PresentationFormat>
  <ep:Paragraphs>3</ep:Paragraphs>
  <ep:Slides>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광선</vt:lpstr>
      <vt:lpstr>이 서 연 2004년생     168cm     영화- 2022년귀신경찰 (김수미신현준,정준호),  2023년 내 알사탕,트라우마,선물 등 2018년,미안해,종각, 2021년잊혀진영웅 등 다수… 광고-삼성가전,칠성사이다, 서해종합건설,현대해상  010-4572-3323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2015-04-03T09:04:40.000</dcterms:created>
  <dc:creator>Windows 사용자</dc:creator>
  <cp:lastModifiedBy>Owner</cp:lastModifiedBy>
  <dcterms:modified xsi:type="dcterms:W3CDTF">2023-11-04T01:07:42.790</dcterms:modified>
  <cp:revision>367</cp:revision>
  <dc:title>슬라이드 1</dc:title>
  <cp:version/>
</cp:coreProperties>
</file>