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Relationship Id="rId5" Type="http://schemas.openxmlformats.org/officeDocument/2006/relationships/image" Target="../media/image5.jpeg"  /><Relationship Id="rId6" Type="http://schemas.openxmlformats.org/officeDocument/2006/relationships/image" Target="../media/image6.jpeg"  /><Relationship Id="rId7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0088" y="135696"/>
            <a:ext cx="5291620" cy="621388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r>
              <a:rPr lang="ko-KR" altLang="en-US" sz="4000" b="1"/>
              <a:t>노 례 신</a:t>
            </a:r>
            <a:endParaRPr lang="ko-KR" altLang="en-US" sz="4000" b="1"/>
          </a:p>
          <a:p>
            <a:pPr marL="0" indent="0">
              <a:buNone/>
              <a:defRPr/>
            </a:pPr>
            <a:endParaRPr lang="en-US" altLang="ko-KR" sz="1500" b="0"/>
          </a:p>
          <a:p>
            <a:pPr marL="0" indent="0">
              <a:buNone/>
              <a:defRPr/>
            </a:pPr>
            <a:r>
              <a:rPr lang="en-US" altLang="ko-KR" sz="1500" b="0"/>
              <a:t>2001</a:t>
            </a:r>
            <a:r>
              <a:rPr lang="ko-KR" altLang="en-US" sz="1500" b="0"/>
              <a:t>년생</a:t>
            </a:r>
            <a:endParaRPr lang="ko-KR" altLang="en-US" sz="1500" b="0"/>
          </a:p>
          <a:p>
            <a:pPr marL="0" indent="0">
              <a:buNone/>
              <a:defRPr/>
            </a:pPr>
            <a:endParaRPr lang="ko-KR" altLang="en-US" sz="1500" b="0"/>
          </a:p>
          <a:p>
            <a:pPr marL="0" indent="0">
              <a:buNone/>
              <a:defRPr/>
            </a:pPr>
            <a:r>
              <a:rPr lang="en-US" altLang="ko-KR" sz="1500" b="0"/>
              <a:t>151cm/52kg</a:t>
            </a:r>
            <a:endParaRPr lang="en-US" altLang="ko-KR" sz="1500" b="0"/>
          </a:p>
          <a:p>
            <a:pPr marL="0" indent="0">
              <a:buNone/>
              <a:defRPr/>
            </a:pPr>
            <a:endParaRPr lang="ko-KR" altLang="en-US" sz="1500" b="0"/>
          </a:p>
          <a:p>
            <a:pPr marL="0" indent="0">
              <a:buNone/>
              <a:defRPr/>
            </a:pPr>
            <a:r>
              <a:rPr lang="ko-KR" altLang="en-US" sz="1500" b="0"/>
              <a:t>한국외국어대학교 태국어통번역학과</a:t>
            </a:r>
            <a:r>
              <a:rPr lang="en-US" altLang="ko-KR" sz="1500" b="0"/>
              <a:t>(</a:t>
            </a:r>
            <a:r>
              <a:rPr lang="ko-KR" altLang="en-US" sz="1500" b="0"/>
              <a:t>휴학</a:t>
            </a:r>
            <a:r>
              <a:rPr lang="en-US" altLang="ko-KR" sz="1500" b="0"/>
              <a:t>)</a:t>
            </a:r>
            <a:endParaRPr lang="en-US" altLang="ko-KR" sz="1500" b="0"/>
          </a:p>
          <a:p>
            <a:pPr marL="0" indent="0">
              <a:buNone/>
              <a:defRPr/>
            </a:pPr>
            <a:endParaRPr lang="en-US" altLang="ko-KR" sz="1500" b="0"/>
          </a:p>
          <a:p>
            <a:pPr marL="0" indent="0">
              <a:buNone/>
              <a:defRPr/>
            </a:pPr>
            <a:r>
              <a:rPr lang="ko-KR" altLang="en-US" sz="1500" b="0"/>
              <a:t>특기 </a:t>
            </a:r>
            <a:r>
              <a:rPr lang="en-US" altLang="ko-KR" sz="1500" b="0"/>
              <a:t>:</a:t>
            </a:r>
            <a:r>
              <a:rPr lang="ko-KR" altLang="en-US" sz="1500" b="0"/>
              <a:t> 춤</a:t>
            </a:r>
            <a:r>
              <a:rPr lang="en-US" altLang="ko-KR" sz="1500" b="0"/>
              <a:t>(</a:t>
            </a:r>
            <a:r>
              <a:rPr lang="ko-KR" altLang="en-US" sz="1500" b="0"/>
              <a:t>어린 시절 </a:t>
            </a:r>
            <a:r>
              <a:rPr lang="en-US" altLang="ko-KR" sz="1500" b="0"/>
              <a:t>10</a:t>
            </a:r>
            <a:r>
              <a:rPr lang="ko-KR" altLang="en-US" sz="1500" b="0"/>
              <a:t>년 이상 발레</a:t>
            </a:r>
            <a:r>
              <a:rPr lang="en-US" altLang="ko-KR" sz="1500" b="0"/>
              <a:t>,</a:t>
            </a:r>
            <a:r>
              <a:rPr lang="ko-KR" altLang="en-US" sz="1500" b="0"/>
              <a:t> 한국무용 경력 있음</a:t>
            </a:r>
            <a:r>
              <a:rPr lang="en-US" altLang="ko-KR" sz="1500" b="0"/>
              <a:t>)/</a:t>
            </a:r>
            <a:r>
              <a:rPr lang="ko-KR" altLang="en-US" sz="1500" b="0"/>
              <a:t>              외국어</a:t>
            </a:r>
            <a:r>
              <a:rPr lang="en-US" altLang="ko-KR" sz="1500" b="0"/>
              <a:t>(</a:t>
            </a:r>
            <a:r>
              <a:rPr lang="ko-KR" altLang="en-US" sz="1500" b="0"/>
              <a:t>일본어</a:t>
            </a:r>
            <a:r>
              <a:rPr lang="en-US" altLang="ko-KR" sz="1500" b="0"/>
              <a:t>,</a:t>
            </a:r>
            <a:r>
              <a:rPr lang="ko-KR" altLang="en-US" sz="1500" b="0"/>
              <a:t>영어</a:t>
            </a:r>
            <a:r>
              <a:rPr lang="en-US" altLang="ko-KR" sz="1500" b="0"/>
              <a:t>,</a:t>
            </a:r>
            <a:r>
              <a:rPr lang="ko-KR" altLang="en-US" sz="1500" b="0"/>
              <a:t>태국어 꾸준히 공부중이며 자연스러운 일본어 연기 가능</a:t>
            </a:r>
            <a:r>
              <a:rPr lang="en-US" altLang="ko-KR" sz="1500" b="0"/>
              <a:t>)</a:t>
            </a:r>
            <a:endParaRPr lang="en-US" altLang="ko-KR" sz="1500" b="0"/>
          </a:p>
          <a:p>
            <a:pPr marL="0" indent="0">
              <a:buNone/>
              <a:defRPr/>
            </a:pPr>
            <a:endParaRPr lang="en-US" altLang="ko-KR" sz="1500" b="0"/>
          </a:p>
          <a:p>
            <a:pPr marL="0" indent="0">
              <a:buNone/>
              <a:defRPr/>
            </a:pPr>
            <a:r>
              <a:rPr lang="ko-KR" altLang="en-US" sz="1500" b="0"/>
              <a:t>연기 학원에서 연극 및 뮤지컬 연기 수강 경력 </a:t>
            </a:r>
            <a:r>
              <a:rPr lang="en-US" altLang="ko-KR" sz="1500" b="0"/>
              <a:t>3</a:t>
            </a:r>
            <a:r>
              <a:rPr lang="ko-KR" altLang="en-US" sz="1500" b="0"/>
              <a:t>개월</a:t>
            </a:r>
            <a:r>
              <a:rPr lang="en-US" altLang="ko-KR" sz="1500" b="0"/>
              <a:t>,</a:t>
            </a:r>
            <a:r>
              <a:rPr lang="ko-KR" altLang="en-US" sz="1500" b="0"/>
              <a:t> 온라인 개인레슨을 통한 매체 연기 수강 경력 </a:t>
            </a:r>
            <a:r>
              <a:rPr lang="en-US" altLang="ko-KR" sz="1500" b="0"/>
              <a:t>2</a:t>
            </a:r>
            <a:r>
              <a:rPr lang="ko-KR" altLang="en-US" sz="1500" b="0"/>
              <a:t>개월 </a:t>
            </a:r>
            <a:endParaRPr lang="ko-KR" altLang="en-US" sz="1500" b="0"/>
          </a:p>
          <a:p>
            <a:pPr marL="0" indent="0">
              <a:buNone/>
              <a:defRPr/>
            </a:pPr>
            <a:endParaRPr lang="ko-KR" altLang="en-US" sz="1500" b="0"/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000" b="1" mc:Ignorable="hp" hp:hslEmbossed="0">
                <a:solidFill>
                  <a:srgbClr val="858585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contact to</a:t>
            </a:r>
            <a:endParaRPr xmlns:mc="http://schemas.openxmlformats.org/markup-compatibility/2006" xmlns:hp="http://schemas.haansoft.com/office/presentation/8.0" lang="en-US" altLang="ko-KR" sz="2000" b="1" mc:Ignorable="hp" hp:hslEmbossed="0">
              <a:solidFill>
                <a:srgbClr val="858585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000" b="1" mc:Ignorable="hp" hp:hslEmbossed="0">
                <a:solidFill>
                  <a:srgbClr val="858585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ko-KR" sz="1500" b="0">
                <a:solidFill>
                  <a:schemeClr val="dk1"/>
                </a:solidFill>
                <a:effectLst/>
              </a:rPr>
              <a:t>Phone : 010-5015-3788</a:t>
            </a:r>
            <a:endParaRPr lang="en-US" altLang="ko-KR" sz="1500" b="0">
              <a:solidFill>
                <a:schemeClr val="dk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altLang="ko-KR" sz="1500" b="0">
                <a:solidFill>
                  <a:schemeClr val="dk1"/>
                </a:solidFill>
                <a:effectLst/>
              </a:rPr>
              <a:t> E-mail : noruby127@gmail.com</a:t>
            </a:r>
            <a:endParaRPr lang="en-US" altLang="ko-KR" sz="1500" b="0">
              <a:solidFill>
                <a:schemeClr val="dk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altLang="ko-KR" sz="1500" b="0">
                <a:solidFill>
                  <a:schemeClr val="dk1"/>
                </a:solidFill>
                <a:effectLst/>
              </a:rPr>
              <a:t> Instagram link : https://www.instagram.com/norangshin/?hl=ko</a:t>
            </a:r>
            <a:endParaRPr lang="en-US" altLang="ko-KR" sz="1500" b="0">
              <a:solidFill>
                <a:schemeClr val="dk1"/>
              </a:solidFill>
              <a:effectLst/>
            </a:endParaRPr>
          </a:p>
          <a:p>
            <a:pPr marL="0" indent="0">
              <a:buNone/>
              <a:defRPr/>
            </a:pPr>
            <a:endParaRPr lang="en-US" altLang="ko-KR" sz="1500" b="0"/>
          </a:p>
          <a:p>
            <a:pPr marL="0" indent="0">
              <a:buNone/>
              <a:defRPr/>
            </a:pPr>
            <a:endParaRPr lang="en-US" altLang="ko-KR" sz="1600" b="0"/>
          </a:p>
        </p:txBody>
      </p:sp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7659434" y="0"/>
            <a:ext cx="453256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20410" t="24150" r="27740"/>
          <a:stretch>
            <a:fillRect/>
          </a:stretch>
        </p:blipFill>
        <p:spPr>
          <a:xfrm>
            <a:off x="0" y="14393"/>
            <a:ext cx="3119231" cy="684360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rcRect l="19280" t="16000" r="17660"/>
          <a:stretch>
            <a:fillRect/>
          </a:stretch>
        </p:blipFill>
        <p:spPr>
          <a:xfrm>
            <a:off x="3119231" y="0"/>
            <a:ext cx="3432494" cy="685800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51726" y="0"/>
            <a:ext cx="2741197" cy="2741197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rcRect t="8570" r="6070" b="2620"/>
          <a:stretch>
            <a:fillRect/>
          </a:stretch>
        </p:blipFill>
        <p:spPr>
          <a:xfrm>
            <a:off x="9292924" y="0"/>
            <a:ext cx="2899076" cy="2741197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6"/>
          <a:srcRect l="14200" t="21590" r="10810"/>
          <a:stretch>
            <a:fillRect/>
          </a:stretch>
        </p:blipFill>
        <p:spPr>
          <a:xfrm>
            <a:off x="6551726" y="2741198"/>
            <a:ext cx="2952236" cy="4116802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7"/>
          <a:srcRect l="18110" t="7800"/>
          <a:stretch>
            <a:fillRect/>
          </a:stretch>
        </p:blipFill>
        <p:spPr>
          <a:xfrm>
            <a:off x="9503962" y="2741198"/>
            <a:ext cx="2688038" cy="4116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</ep:Words>
  <ep:PresentationFormat>화면 슬라이드 쇼(4:3)</ep:PresentationFormat>
  <ep:Paragraphs>10</ep:Paragraphs>
  <ep:Slides>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한컴오피스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2023-11-11T08:35:58.375</dcterms:created>
  <dc:creator>노례신</dc:creator>
  <cp:lastModifiedBy>노례신</cp:lastModifiedBy>
  <dcterms:modified xsi:type="dcterms:W3CDTF">2023-11-11T16:31:31.334</dcterms:modified>
  <cp:revision>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