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</p:sldIdLst>
  <p:sldSz cx="9144000" cy="6858000" type="screen4x3"/>
  <p:notesSz cx="6858000" cy="9144000"/>
  <p:photoAlbum frame="frameStyle2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1114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FDB0-F897-4177-ADAA-0F1800145280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521C-3126-4DE5-A693-3848E8D4F9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2504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FDB0-F897-4177-ADAA-0F1800145280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521C-3126-4DE5-A693-3848E8D4F9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9500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FDB0-F897-4177-ADAA-0F1800145280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521C-3126-4DE5-A693-3848E8D4F9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6865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FDB0-F897-4177-ADAA-0F1800145280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521C-3126-4DE5-A693-3848E8D4F9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4574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FDB0-F897-4177-ADAA-0F1800145280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521C-3126-4DE5-A693-3848E8D4F9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270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FDB0-F897-4177-ADAA-0F1800145280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521C-3126-4DE5-A693-3848E8D4F9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78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FDB0-F897-4177-ADAA-0F1800145280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521C-3126-4DE5-A693-3848E8D4F9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112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FDB0-F897-4177-ADAA-0F1800145280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521C-3126-4DE5-A693-3848E8D4F9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7692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FDB0-F897-4177-ADAA-0F1800145280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521C-3126-4DE5-A693-3848E8D4F9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950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FDB0-F897-4177-ADAA-0F1800145280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521C-3126-4DE5-A693-3848E8D4F9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2FDB0-F897-4177-ADAA-0F1800145280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5521C-3126-4DE5-A693-3848E8D4F9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2591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42FDB0-F897-4177-ADAA-0F1800145280}" type="datetimeFigureOut">
              <a:rPr lang="ko-KR" altLang="en-US" smtClean="0"/>
              <a:t>2023-11-11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5521C-3126-4DE5-A693-3848E8D4F9E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253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60032" y="332656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 smtClean="0"/>
              <a:t>천    황    성 </a:t>
            </a:r>
            <a:endParaRPr lang="ko-KR" alt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328033" y="732765"/>
            <a:ext cx="1752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 smtClean="0"/>
              <a:t>1957</a:t>
            </a:r>
            <a:r>
              <a:rPr lang="ko-KR" altLang="en-US" sz="1200" dirty="0" smtClean="0"/>
              <a:t>년 </a:t>
            </a:r>
            <a:r>
              <a:rPr lang="en-US" altLang="ko-KR" sz="1200" dirty="0" smtClean="0"/>
              <a:t>2</a:t>
            </a:r>
            <a:r>
              <a:rPr lang="ko-KR" altLang="en-US" sz="1200" dirty="0" smtClean="0"/>
              <a:t>월 </a:t>
            </a:r>
            <a:r>
              <a:rPr lang="en-US" altLang="ko-KR" sz="1200" dirty="0" smtClean="0"/>
              <a:t>25</a:t>
            </a:r>
            <a:r>
              <a:rPr lang="ko-KR" altLang="en-US" sz="1200" dirty="0" smtClean="0"/>
              <a:t>일</a:t>
            </a:r>
            <a:endParaRPr lang="en-US" altLang="ko-KR" sz="1200" dirty="0" smtClean="0"/>
          </a:p>
          <a:p>
            <a:r>
              <a:rPr lang="en-US" altLang="ko-KR" sz="1200" dirty="0" smtClean="0"/>
              <a:t>180cm. 82kg</a:t>
            </a:r>
          </a:p>
          <a:p>
            <a:r>
              <a:rPr lang="ko-KR" altLang="en-US" sz="1200" dirty="0" smtClean="0"/>
              <a:t>신발</a:t>
            </a:r>
            <a:r>
              <a:rPr lang="en-US" altLang="ko-KR" sz="1200" dirty="0" smtClean="0"/>
              <a:t>275mm</a:t>
            </a:r>
            <a:endParaRPr lang="ko-KR" alt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4962808" y="794321"/>
            <a:ext cx="2331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010-8762-5778</a:t>
            </a:r>
          </a:p>
          <a:p>
            <a:r>
              <a:rPr lang="en-US" altLang="ko-KR" sz="1400" dirty="0" smtClean="0"/>
              <a:t>chunhwangs@hanmail.net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4875425" y="1379095"/>
            <a:ext cx="39128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상업영화</a:t>
            </a:r>
            <a:endParaRPr lang="en-US" altLang="ko-KR" sz="1200" b="1" dirty="0" smtClean="0"/>
          </a:p>
          <a:p>
            <a:r>
              <a:rPr lang="en-US" altLang="ko-KR" sz="1200" dirty="0" smtClean="0"/>
              <a:t>-2019</a:t>
            </a:r>
            <a:r>
              <a:rPr lang="ko-KR" altLang="en-US" sz="1200" dirty="0" smtClean="0"/>
              <a:t>개봉</a:t>
            </a:r>
            <a:r>
              <a:rPr lang="en-US" altLang="ko-KR" sz="1200" dirty="0" smtClean="0"/>
              <a:t>_</a:t>
            </a:r>
            <a:r>
              <a:rPr lang="ko-KR" altLang="en-US" sz="1200" dirty="0" err="1" smtClean="0"/>
              <a:t>라이타</a:t>
            </a:r>
            <a:r>
              <a:rPr lang="en-US" altLang="ko-KR" sz="1200" dirty="0" smtClean="0"/>
              <a:t>_ </a:t>
            </a:r>
            <a:r>
              <a:rPr lang="ko-KR" altLang="en-US" sz="1200" dirty="0" err="1" smtClean="0"/>
              <a:t>회장역</a:t>
            </a:r>
            <a:endParaRPr lang="en-US" altLang="ko-KR" sz="1200" dirty="0" smtClean="0"/>
          </a:p>
          <a:p>
            <a:r>
              <a:rPr lang="en-US" altLang="ko-KR" sz="1200" dirty="0" smtClean="0"/>
              <a:t>-2020</a:t>
            </a:r>
            <a:r>
              <a:rPr lang="ko-KR" altLang="en-US" sz="1200" dirty="0" smtClean="0"/>
              <a:t>개봉</a:t>
            </a:r>
            <a:r>
              <a:rPr lang="en-US" altLang="ko-KR" sz="1200" dirty="0" smtClean="0"/>
              <a:t>_</a:t>
            </a:r>
            <a:r>
              <a:rPr lang="ko-KR" altLang="en-US" sz="1200" dirty="0" err="1" smtClean="0"/>
              <a:t>클로젯</a:t>
            </a:r>
            <a:r>
              <a:rPr lang="en-US" altLang="ko-KR" sz="1200" dirty="0" smtClean="0"/>
              <a:t>_ </a:t>
            </a:r>
            <a:r>
              <a:rPr lang="ko-KR" altLang="en-US" sz="1200" dirty="0" smtClean="0"/>
              <a:t>임원 </a:t>
            </a:r>
            <a:r>
              <a:rPr lang="ko-KR" altLang="en-US" sz="1200" dirty="0" smtClean="0"/>
              <a:t>역</a:t>
            </a:r>
            <a:endParaRPr lang="en-US" altLang="ko-KR" sz="1200" dirty="0" smtClean="0"/>
          </a:p>
          <a:p>
            <a:r>
              <a:rPr lang="en-US" altLang="ko-KR" sz="1200" dirty="0" smtClean="0"/>
              <a:t>-2020</a:t>
            </a:r>
            <a:r>
              <a:rPr lang="ko-KR" altLang="en-US" sz="1200" dirty="0" smtClean="0"/>
              <a:t>개봉</a:t>
            </a:r>
            <a:r>
              <a:rPr lang="en-US" altLang="ko-KR" sz="1200" dirty="0" smtClean="0"/>
              <a:t>_</a:t>
            </a:r>
            <a:r>
              <a:rPr lang="ko-KR" altLang="en-US" sz="1200" dirty="0" err="1" smtClean="0"/>
              <a:t>자전차왕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엄복동</a:t>
            </a:r>
            <a:r>
              <a:rPr lang="en-US" altLang="ko-KR" sz="1200" dirty="0" smtClean="0"/>
              <a:t>_ </a:t>
            </a:r>
            <a:r>
              <a:rPr lang="ko-KR" altLang="en-US" sz="1200" dirty="0" smtClean="0"/>
              <a:t>일본고위군역</a:t>
            </a:r>
            <a:endParaRPr lang="en-US" altLang="ko-KR" sz="1200" dirty="0" smtClean="0"/>
          </a:p>
          <a:p>
            <a:r>
              <a:rPr lang="en-US" altLang="ko-KR" sz="1200" dirty="0" smtClean="0"/>
              <a:t>-2022</a:t>
            </a:r>
            <a:r>
              <a:rPr lang="ko-KR" altLang="en-US" sz="1200" dirty="0" smtClean="0"/>
              <a:t>개봉</a:t>
            </a:r>
            <a:r>
              <a:rPr lang="en-US" altLang="ko-KR" sz="1200" dirty="0" smtClean="0"/>
              <a:t>_</a:t>
            </a:r>
            <a:r>
              <a:rPr lang="ko-KR" altLang="en-US" sz="1200" dirty="0" err="1" smtClean="0"/>
              <a:t>리멤버</a:t>
            </a:r>
            <a:r>
              <a:rPr lang="en-US" altLang="ko-KR" sz="1200" dirty="0" smtClean="0"/>
              <a:t>_ </a:t>
            </a:r>
            <a:r>
              <a:rPr lang="ko-KR" altLang="en-US" sz="1200" dirty="0" smtClean="0"/>
              <a:t>일본군 간부 역</a:t>
            </a:r>
            <a:endParaRPr lang="en-US" altLang="ko-KR" sz="1200" dirty="0" smtClean="0"/>
          </a:p>
          <a:p>
            <a:r>
              <a:rPr lang="en-US" altLang="ko-KR" sz="1200" dirty="0" smtClean="0"/>
              <a:t>-2022</a:t>
            </a:r>
            <a:r>
              <a:rPr lang="ko-KR" altLang="en-US" sz="1200" dirty="0" smtClean="0"/>
              <a:t>개봉</a:t>
            </a:r>
            <a:r>
              <a:rPr lang="en-US" altLang="ko-KR" sz="1200" dirty="0" smtClean="0"/>
              <a:t>_</a:t>
            </a:r>
            <a:r>
              <a:rPr lang="ko-KR" altLang="en-US" sz="1200" dirty="0" err="1" smtClean="0"/>
              <a:t>싱어송</a:t>
            </a:r>
            <a:r>
              <a:rPr lang="en-US" altLang="ko-KR" sz="1200" dirty="0" smtClean="0"/>
              <a:t>_ </a:t>
            </a:r>
            <a:r>
              <a:rPr lang="ko-KR" altLang="en-US" sz="1200" dirty="0" err="1" smtClean="0"/>
              <a:t>아버지역</a:t>
            </a:r>
            <a:endParaRPr lang="en-US" altLang="ko-KR" sz="1200" dirty="0" smtClean="0"/>
          </a:p>
          <a:p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944428" y="2684737"/>
            <a:ext cx="4001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단편영화</a:t>
            </a:r>
            <a:endParaRPr lang="en-US" altLang="ko-KR" sz="1200" b="1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smtClean="0"/>
              <a:t>단식광대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정치인 역</a:t>
            </a:r>
            <a:r>
              <a:rPr lang="en-US" altLang="ko-KR" sz="1200" dirty="0" smtClean="0"/>
              <a:t>)          -</a:t>
            </a:r>
            <a:r>
              <a:rPr lang="ko-KR" altLang="en-US" sz="1200" dirty="0" smtClean="0"/>
              <a:t>더</a:t>
            </a:r>
            <a:r>
              <a:rPr lang="en-US" altLang="ko-KR" sz="1200" dirty="0" smtClean="0"/>
              <a:t>more(</a:t>
            </a:r>
            <a:r>
              <a:rPr lang="ko-KR" altLang="en-US" sz="1200" dirty="0" smtClean="0"/>
              <a:t>면접관 역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1200" dirty="0" smtClean="0"/>
              <a:t>-</a:t>
            </a:r>
            <a:r>
              <a:rPr lang="ko-KR" altLang="en-US" sz="1200" dirty="0" smtClean="0"/>
              <a:t>차차차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만식 역</a:t>
            </a:r>
            <a:r>
              <a:rPr lang="en-US" altLang="ko-KR" sz="1200" dirty="0" smtClean="0"/>
              <a:t>)                -</a:t>
            </a:r>
            <a:r>
              <a:rPr lang="ko-KR" altLang="en-US" sz="1200" dirty="0" err="1" smtClean="0"/>
              <a:t>분갈이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아버지 역</a:t>
            </a:r>
            <a:r>
              <a:rPr lang="en-US" altLang="ko-KR" sz="1200" dirty="0" smtClean="0"/>
              <a:t>)</a:t>
            </a:r>
          </a:p>
          <a:p>
            <a:r>
              <a:rPr lang="en-US" altLang="ko-KR" sz="1200" dirty="0" smtClean="0"/>
              <a:t>-</a:t>
            </a:r>
            <a:r>
              <a:rPr lang="ko-KR" altLang="en-US" sz="1200" dirty="0" smtClean="0"/>
              <a:t>볼  일</a:t>
            </a:r>
            <a:r>
              <a:rPr lang="en-US" altLang="ko-KR" sz="1200" dirty="0" smtClean="0"/>
              <a:t>(</a:t>
            </a:r>
            <a:r>
              <a:rPr lang="ko-KR" altLang="en-US" sz="1200" dirty="0" smtClean="0"/>
              <a:t>작가 역</a:t>
            </a:r>
            <a:r>
              <a:rPr lang="en-US" altLang="ko-KR" sz="1200" dirty="0" smtClean="0"/>
              <a:t>)  </a:t>
            </a:r>
            <a:r>
              <a:rPr lang="ko-KR" altLang="en-US" sz="1200" dirty="0" smtClean="0"/>
              <a:t>외  다수</a:t>
            </a:r>
            <a:endParaRPr lang="ko-KR" alt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4888592" y="355148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드라마</a:t>
            </a:r>
            <a:endParaRPr lang="en-US" altLang="ko-KR" sz="1200" b="1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err="1" smtClean="0"/>
              <a:t>호텔델루나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tvN</a:t>
            </a:r>
            <a:r>
              <a:rPr lang="en-US" altLang="ko-KR" sz="1200" dirty="0" smtClean="0"/>
              <a:t>)-         </a:t>
            </a:r>
            <a:r>
              <a:rPr lang="ko-KR" altLang="en-US" sz="1200" dirty="0" smtClean="0"/>
              <a:t>귀빈 역</a:t>
            </a:r>
            <a:endParaRPr lang="en-US" altLang="ko-KR" sz="1200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smtClean="0"/>
              <a:t>하이</a:t>
            </a:r>
            <a:r>
              <a:rPr lang="en-US" altLang="ko-KR" sz="1200" dirty="0" smtClean="0"/>
              <a:t>.</a:t>
            </a:r>
            <a:r>
              <a:rPr lang="ko-KR" altLang="en-US" sz="1200" dirty="0" err="1" smtClean="0"/>
              <a:t>바이마마</a:t>
            </a:r>
            <a:r>
              <a:rPr lang="en-US" altLang="ko-KR" sz="1200" dirty="0" smtClean="0"/>
              <a:t>(</a:t>
            </a:r>
            <a:r>
              <a:rPr lang="en-US" altLang="ko-KR" sz="1200" dirty="0" err="1" smtClean="0"/>
              <a:t>tvN</a:t>
            </a:r>
            <a:r>
              <a:rPr lang="en-US" altLang="ko-KR" sz="1200" dirty="0" smtClean="0"/>
              <a:t>)-      </a:t>
            </a:r>
            <a:r>
              <a:rPr lang="ko-KR" altLang="en-US" sz="1200" dirty="0" smtClean="0"/>
              <a:t>낚시 꾼</a:t>
            </a:r>
            <a:endParaRPr lang="en-US" altLang="ko-KR" sz="1200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err="1" smtClean="0"/>
              <a:t>멘탈코치</a:t>
            </a:r>
            <a:r>
              <a:rPr lang="ko-KR" altLang="en-US" sz="1200" dirty="0" smtClean="0"/>
              <a:t> </a:t>
            </a:r>
            <a:r>
              <a:rPr lang="ko-KR" altLang="en-US" sz="1200" dirty="0" err="1" smtClean="0"/>
              <a:t>제갈길</a:t>
            </a:r>
            <a:r>
              <a:rPr lang="en-US" altLang="ko-KR" sz="1200" dirty="0" smtClean="0"/>
              <a:t>(JTBC)- </a:t>
            </a:r>
            <a:r>
              <a:rPr lang="ko-KR" altLang="en-US" sz="1200" dirty="0" err="1" smtClean="0"/>
              <a:t>따짜</a:t>
            </a:r>
            <a:endParaRPr lang="en-US" altLang="ko-KR" sz="1200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err="1" smtClean="0"/>
              <a:t>금수저</a:t>
            </a:r>
            <a:r>
              <a:rPr lang="en-US" altLang="ko-KR" sz="1200" dirty="0" smtClean="0"/>
              <a:t>(MBC)-             </a:t>
            </a:r>
            <a:r>
              <a:rPr lang="ko-KR" altLang="en-US" sz="1200" dirty="0" err="1" smtClean="0"/>
              <a:t>월가부호</a:t>
            </a:r>
            <a:r>
              <a:rPr lang="ko-KR" altLang="en-US" sz="1200" dirty="0" smtClean="0"/>
              <a:t> 역</a:t>
            </a:r>
            <a:endParaRPr lang="en-US" altLang="ko-KR" sz="1200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err="1" smtClean="0"/>
              <a:t>천원짜리</a:t>
            </a:r>
            <a:r>
              <a:rPr lang="ko-KR" altLang="en-US" sz="1200" dirty="0" smtClean="0"/>
              <a:t> 변호사</a:t>
            </a:r>
            <a:r>
              <a:rPr lang="en-US" altLang="ko-KR" sz="1200" dirty="0" smtClean="0"/>
              <a:t>(SBS)-  </a:t>
            </a:r>
            <a:r>
              <a:rPr lang="ko-KR" altLang="en-US" sz="1200" dirty="0" smtClean="0"/>
              <a:t>귀빈 역</a:t>
            </a:r>
            <a:endParaRPr lang="en-US" altLang="ko-KR" sz="1200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smtClean="0"/>
              <a:t>우당탕 패밀리</a:t>
            </a:r>
            <a:r>
              <a:rPr lang="en-US" altLang="ko-KR" sz="1200" dirty="0" smtClean="0"/>
              <a:t>(KBS)-    </a:t>
            </a:r>
            <a:r>
              <a:rPr lang="en-US" altLang="ko-KR" sz="1200" dirty="0" smtClean="0"/>
              <a:t> </a:t>
            </a:r>
            <a:r>
              <a:rPr lang="ko-KR" altLang="en-US" sz="1200" dirty="0" err="1" smtClean="0"/>
              <a:t>춤꾼</a:t>
            </a:r>
            <a:r>
              <a:rPr lang="ko-KR" altLang="en-US" sz="1200" dirty="0" smtClean="0"/>
              <a:t> </a:t>
            </a:r>
            <a:r>
              <a:rPr lang="ko-KR" altLang="en-US" sz="1200" dirty="0" smtClean="0"/>
              <a:t>역</a:t>
            </a:r>
            <a:endParaRPr lang="en-US" altLang="ko-KR" sz="1200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smtClean="0"/>
              <a:t>악인전기</a:t>
            </a:r>
            <a:r>
              <a:rPr lang="en-US" altLang="ko-KR" sz="1200" dirty="0" smtClean="0"/>
              <a:t>(ENA)-          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어부 </a:t>
            </a:r>
            <a:r>
              <a:rPr lang="ko-KR" altLang="en-US" sz="1200" dirty="0" smtClean="0"/>
              <a:t>역</a:t>
            </a:r>
            <a:endParaRPr lang="ko-KR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860032" y="5121148"/>
            <a:ext cx="1971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광고</a:t>
            </a:r>
            <a:endParaRPr lang="en-US" altLang="ko-KR" sz="1200" b="1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err="1" smtClean="0"/>
              <a:t>관절보궁</a:t>
            </a:r>
            <a:endParaRPr lang="en-US" altLang="ko-KR" sz="1200" dirty="0"/>
          </a:p>
          <a:p>
            <a:r>
              <a:rPr lang="en-US" altLang="ko-KR" sz="1200" dirty="0" smtClean="0"/>
              <a:t>-</a:t>
            </a:r>
            <a:r>
              <a:rPr lang="ko-KR" altLang="en-US" sz="1200" dirty="0" err="1" smtClean="0"/>
              <a:t>하이뮨</a:t>
            </a:r>
            <a:endParaRPr lang="en-US" altLang="ko-KR" sz="1200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smtClean="0"/>
              <a:t>총선공익</a:t>
            </a:r>
            <a:endParaRPr lang="en-US" altLang="ko-KR" sz="1200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smtClean="0"/>
              <a:t>국세청홍보</a:t>
            </a:r>
            <a:endParaRPr lang="en-US" altLang="ko-KR" sz="1200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err="1" smtClean="0"/>
              <a:t>카오스모바일</a:t>
            </a:r>
            <a:endParaRPr lang="en-US" altLang="ko-KR" sz="1200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err="1" smtClean="0"/>
              <a:t>라이나생명보험</a:t>
            </a:r>
            <a:r>
              <a:rPr lang="ko-KR" altLang="en-US" sz="1200" dirty="0" smtClean="0"/>
              <a:t> 외 다수</a:t>
            </a:r>
            <a:endParaRPr lang="en-US" altLang="ko-KR" sz="1200" dirty="0" smtClean="0"/>
          </a:p>
          <a:p>
            <a:endParaRPr lang="ko-KR" alt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7012815" y="5117657"/>
            <a:ext cx="17529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/>
              <a:t>연극</a:t>
            </a:r>
            <a:endParaRPr lang="en-US" altLang="ko-KR" sz="1200" b="1" dirty="0" smtClean="0"/>
          </a:p>
          <a:p>
            <a:r>
              <a:rPr lang="en-US" altLang="ko-KR" sz="1200" dirty="0" smtClean="0"/>
              <a:t>-0326</a:t>
            </a:r>
            <a:r>
              <a:rPr lang="ko-KR" altLang="en-US" sz="1200" dirty="0" smtClean="0"/>
              <a:t>만세운동</a:t>
            </a:r>
            <a:endParaRPr lang="en-US" altLang="ko-KR" sz="1200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smtClean="0"/>
              <a:t>활시위를 당겨라</a:t>
            </a:r>
            <a:endParaRPr lang="en-US" altLang="ko-KR" sz="1200" dirty="0" smtClean="0"/>
          </a:p>
          <a:p>
            <a:r>
              <a:rPr lang="en-US" altLang="ko-KR" sz="1200" dirty="0" smtClean="0"/>
              <a:t>-</a:t>
            </a:r>
            <a:r>
              <a:rPr lang="ko-KR" altLang="en-US" sz="1200" dirty="0" err="1" smtClean="0"/>
              <a:t>소팔로비치유랑극단</a:t>
            </a:r>
            <a:endParaRPr lang="ko-KR" altLang="en-US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4000" cy="68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8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235" y="3568381"/>
            <a:ext cx="2261277" cy="32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59" y="3550381"/>
            <a:ext cx="2207497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9470" y="5910453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prstClr val="black"/>
                </a:solidFill>
              </a:rPr>
              <a:t>     천   황   성</a:t>
            </a:r>
            <a:endParaRPr lang="en-US" altLang="ko-KR" sz="2400" b="1" dirty="0">
              <a:solidFill>
                <a:prstClr val="black"/>
              </a:solidFill>
            </a:endParaRPr>
          </a:p>
          <a:p>
            <a:r>
              <a:rPr lang="en-US" altLang="ko-KR" sz="2400" b="1" dirty="0">
                <a:solidFill>
                  <a:prstClr val="black"/>
                </a:solidFill>
              </a:rPr>
              <a:t>010 – 8762 - 5778</a:t>
            </a:r>
            <a:endParaRPr lang="ko-KR" altLang="en-US" sz="2400" b="1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92370"/>
            <a:ext cx="2268000" cy="34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3" y="137382"/>
            <a:ext cx="3797379" cy="56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56" y="107845"/>
            <a:ext cx="2208000" cy="33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359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178</Words>
  <Application>Microsoft Office PowerPoint</Application>
  <PresentationFormat>화면 슬라이드 쇼(4:3)</PresentationFormat>
  <Paragraphs>37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Windows User</cp:lastModifiedBy>
  <cp:revision>16</cp:revision>
  <dcterms:created xsi:type="dcterms:W3CDTF">2023-11-05T11:48:50Z</dcterms:created>
  <dcterms:modified xsi:type="dcterms:W3CDTF">2023-11-11T01:43:41Z</dcterms:modified>
</cp:coreProperties>
</file>