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1" r:id="rId1"/>
  </p:sldMasterIdLst>
  <p:notesMasterIdLst>
    <p:notesMasterId r:id="rId2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8407"/>
    <p:restoredTop sz="97806"/>
  </p:normalViewPr>
  <p:slideViewPr>
    <p:cSldViewPr>
      <p:cViewPr varScale="1">
        <p:scale>
          <a:sx n="100" d="100"/>
          <a:sy n="100" d="100"/>
        </p:scale>
        <p:origin x="1805" y="48"/>
      </p:cViewPr>
      <p:guideLst>
        <p:guide orient="horz" pos="2153"/>
        <p:guide pos="2880"/>
        <p:guide pos="4854"/>
        <p:guide pos="4660"/>
        <p:guide pos="4801"/>
        <p:guide pos="5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presProps" Target="presProps.xml"  /><Relationship Id="rId6" Type="http://schemas.openxmlformats.org/officeDocument/2006/relationships/viewProps" Target="viewProps.xml"  /><Relationship Id="rId7" Type="http://schemas.openxmlformats.org/officeDocument/2006/relationships/theme" Target="theme/theme1.xml"  /><Relationship Id="rId8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CBA500E-B1EC-4FA0-B1A4-DA7678B47A39}" type="datetime1">
              <a:rPr lang="ko-KR" altLang="en-US"/>
              <a:pPr lvl="0">
                <a:defRPr/>
              </a:pPr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0F09A8D-B7E5-4AB2-9FAE-C0455A062AF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0F09A8D-B7E5-4AB2-9FAE-C0455A062AFA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B0F09A8D-B7E5-4AB2-9FAE-C0455A062AFA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5057877-9254-43DE-A153-A5D1DF5D64C2}" type="datetime1">
              <a:rPr lang="ko-KR" altLang="en-US"/>
              <a:pPr lvl="0">
                <a:defRPr/>
              </a:pPr>
              <a:t>2021-08-16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74FD83D4-3BB6-4A29-8D57-0C2BF03059D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1.jpeg"  /><Relationship Id="rId4" Type="http://schemas.openxmlformats.org/officeDocument/2006/relationships/image" Target="../media/image1.jpeg"  /><Relationship Id="rId5" Type="http://schemas.openxmlformats.org/officeDocument/2006/relationships/image" Target="../media/image2.jpeg"  /><Relationship Id="rId6" Type="http://schemas.openxmlformats.org/officeDocument/2006/relationships/image" Target="../media/image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Relationship Id="rId5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0">
              <a:srgbClr val="fbeac7"/>
            </a:gs>
            <a:gs pos="18000">
              <a:srgbClr val="fee7f2"/>
            </a:gs>
            <a:gs pos="36000">
              <a:srgbClr val="fac77d"/>
            </a:gs>
            <a:gs pos="61000">
              <a:srgbClr val="fba97d"/>
            </a:gs>
            <a:gs pos="82000">
              <a:srgbClr val="fbd49c"/>
            </a:gs>
            <a:gs pos="100000">
              <a:srgbClr val="fee7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92336"/>
            <a:ext cx="9156340" cy="5677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 marL="342877" indent="-342877">
              <a:spcBef>
                <a:spcPct val="20000"/>
              </a:spcBef>
              <a:buSzPct val="70000"/>
              <a:defRPr/>
            </a:pPr>
            <a:r>
              <a:rPr lang="en-US" altLang="ko-KR" sz="3200">
                <a:latin typeface="Sandoll 아트 02 Medium"/>
                <a:ea typeface="Sandoll 아트 02 Medium"/>
              </a:rPr>
              <a:t>             </a:t>
            </a:r>
            <a:r>
              <a:rPr lang="ko-KR" altLang="en-US" sz="3200">
                <a:latin typeface="Sandoll 아트 02 Medium"/>
                <a:ea typeface="Sandoll 아트 02 Medium"/>
              </a:rPr>
              <a:t>      한 상 빈  </a:t>
            </a:r>
            <a:r>
              <a:rPr lang="en-US" altLang="ko-KR" sz="3200">
                <a:latin typeface="Sandoll 아트 02 Medium"/>
                <a:ea typeface="Sandoll 아트 02 Medium"/>
              </a:rPr>
              <a:t>22</a:t>
            </a:r>
            <a:r>
              <a:rPr lang="ko-KR" altLang="en-US" sz="3200">
                <a:latin typeface="Sandoll 아트 02 Medium"/>
                <a:ea typeface="Sandoll 아트 02 Medium"/>
              </a:rPr>
              <a:t>세   </a:t>
            </a:r>
            <a:r>
              <a:rPr lang="en-US" altLang="ko-KR" sz="1200">
                <a:latin typeface="Sandoll 아트 02 Medium"/>
                <a:ea typeface="Sandoll 아트 02 Medium"/>
              </a:rPr>
              <a:t>Birthday  2001    170cm, 56kg</a:t>
            </a:r>
            <a:endParaRPr lang="en-US" altLang="ko-KR" sz="1200">
              <a:latin typeface="Sandoll 아트 02 Medium"/>
              <a:ea typeface="Sandoll 아트 02 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63352" y="5229200"/>
            <a:ext cx="2664296" cy="696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[ </a:t>
            </a:r>
            <a:r>
              <a:rPr lang="ko-KR" altLang="en-US" sz="1000" b="1">
                <a:latin typeface="맑은 고딕"/>
                <a:ea typeface="맑은 고딕"/>
              </a:rPr>
              <a:t>드라마 </a:t>
            </a:r>
            <a:r>
              <a:rPr lang="en-US" altLang="ko-KR" sz="1000" b="1">
                <a:latin typeface="맑은 고딕"/>
                <a:ea typeface="맑은 고딕"/>
              </a:rPr>
              <a:t>]</a:t>
            </a:r>
            <a:endParaRPr lang="en-US" altLang="ko-KR" sz="1000" b="1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1000" b="1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2017</a:t>
            </a:r>
            <a:r>
              <a:rPr lang="ko-KR" altLang="en-US" sz="1000" b="1">
                <a:latin typeface="맑은 고딕"/>
                <a:ea typeface="맑은 고딕"/>
              </a:rPr>
              <a:t>년 웹드라마 </a:t>
            </a:r>
            <a:r>
              <a:rPr lang="en-US" altLang="ko-KR" sz="1000" b="1">
                <a:latin typeface="맑은 고딕"/>
                <a:ea typeface="맑은 고딕"/>
              </a:rPr>
              <a:t>&lt;</a:t>
            </a:r>
            <a:r>
              <a:rPr lang="ko-KR" altLang="en-US" sz="1000" b="1">
                <a:latin typeface="맑은 고딕"/>
                <a:ea typeface="맑은 고딕"/>
              </a:rPr>
              <a:t>해몽</a:t>
            </a:r>
            <a:r>
              <a:rPr lang="en-US" altLang="ko-KR" sz="1000" b="1">
                <a:latin typeface="맑은 고딕"/>
                <a:ea typeface="맑은 고딕"/>
              </a:rPr>
              <a:t>&gt; </a:t>
            </a:r>
            <a:r>
              <a:rPr lang="ko-KR" altLang="en-US" sz="1000" b="1">
                <a:latin typeface="맑은 고딕"/>
                <a:ea typeface="맑은 고딕"/>
              </a:rPr>
              <a:t>연수 역 </a:t>
            </a:r>
            <a:endParaRPr lang="ko-KR" altLang="en-US" sz="1000" b="1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latin typeface="맑은 고딕"/>
                <a:ea typeface="맑은 고딕"/>
              </a:rPr>
              <a:t>2017</a:t>
            </a:r>
            <a:r>
              <a:rPr lang="ko-KR" altLang="en-US" sz="1000" b="1">
                <a:latin typeface="맑은 고딕"/>
                <a:ea typeface="맑은 고딕"/>
              </a:rPr>
              <a:t>년 </a:t>
            </a:r>
            <a:r>
              <a:rPr lang="en-US" altLang="ko-KR" sz="1000" b="1">
                <a:latin typeface="맑은 고딕"/>
                <a:ea typeface="맑은 고딕"/>
              </a:rPr>
              <a:t>OCN &lt;</a:t>
            </a:r>
            <a:r>
              <a:rPr lang="ko-KR" altLang="en-US" sz="1000" b="1">
                <a:latin typeface="맑은 고딕"/>
                <a:ea typeface="맑은 고딕"/>
              </a:rPr>
              <a:t>애간장</a:t>
            </a:r>
            <a:r>
              <a:rPr lang="en-US" altLang="ko-KR" sz="1000" b="1">
                <a:latin typeface="맑은 고딕"/>
                <a:ea typeface="맑은 고딕"/>
              </a:rPr>
              <a:t>&gt; </a:t>
            </a:r>
            <a:r>
              <a:rPr lang="ko-KR" altLang="en-US" sz="1000" b="1">
                <a:latin typeface="맑은 고딕"/>
                <a:ea typeface="맑은 고딕"/>
              </a:rPr>
              <a:t>단역</a:t>
            </a:r>
            <a:endParaRPr lang="en-US" altLang="ko-KR" sz="1000" b="1">
              <a:latin typeface="맑은 고딕"/>
              <a:ea typeface="맑은 고딕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12024" y="4994654"/>
            <a:ext cx="2843808" cy="146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[ 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기타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 ]</a:t>
            </a:r>
            <a:endParaRPr lang="en-US" altLang="ko-KR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2018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SNS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 바이럴 영상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청소년 페스티벌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&gt;</a:t>
            </a:r>
            <a:endParaRPr lang="en-US" altLang="ko-KR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2018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SNS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 바이럴 영상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잼라이브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&gt;</a:t>
            </a:r>
            <a:b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</a:b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2018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브레드 스튜디오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[10 20 30] 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고정출연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2018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SNS 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바이럴 영상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포갬 교육  홍보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&gt;</a:t>
            </a:r>
            <a:endParaRPr lang="en-US" altLang="ko-KR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2018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윈드소울아레나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for kakao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 홍보영상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2018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위키트리 크리에이터 아이돌 고정출연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2019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닥터리브 곤약젤리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SNS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 홍보영상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2019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학교폭력 예방 영상 출연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9" name="그림 8" descr="KakaoTalk_20170815_175856112.jp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360" y="1244962"/>
            <a:ext cx="2736304" cy="3648404"/>
          </a:xfrm>
          <a:prstGeom prst="roundRect">
            <a:avLst>
              <a:gd name="adj" fmla="val 8594"/>
            </a:avLst>
          </a:prstGeom>
          <a:blipFill rotWithShape="1">
            <a:blip r:embed="rId4">
              <a:alphaModFix/>
              <a:lum/>
            </a:blip>
            <a:srcRect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 descr="KakaoTalk_20170815_175900442.jp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359696" y="1208548"/>
            <a:ext cx="2736304" cy="3648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348028" y="1172748"/>
            <a:ext cx="2736304" cy="3648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직사각형 14"/>
          <p:cNvSpPr/>
          <p:nvPr/>
        </p:nvSpPr>
        <p:spPr>
          <a:xfrm>
            <a:off x="3143672" y="5193196"/>
            <a:ext cx="2952328" cy="100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[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영화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]</a:t>
            </a:r>
            <a:endParaRPr lang="en-US" altLang="ko-KR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2017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단편영화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데드포인트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&gt; 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중고부 학생 역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2017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명지대 단편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견딜 수 없는 공기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&gt; 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단역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2017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계원예술고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소연의 나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&gt; 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남자 리더 역 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2020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년 상업영화 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뜨거운 피</a:t>
            </a:r>
            <a:r>
              <a:rPr lang="en-US" altLang="ko-KR" sz="1000" b="1">
                <a:solidFill>
                  <a:prstClr val="black"/>
                </a:solidFill>
                <a:latin typeface="맑은 고딕"/>
                <a:ea typeface="맑은 고딕"/>
              </a:rPr>
              <a:t>&gt;</a:t>
            </a:r>
            <a:r>
              <a:rPr lang="ko-KR" altLang="en-US" sz="1000" b="1">
                <a:solidFill>
                  <a:prstClr val="black"/>
                </a:solidFill>
                <a:latin typeface="맑은 고딕"/>
                <a:ea typeface="맑은 고딕"/>
              </a:rPr>
              <a:t> 어린 건달 역</a:t>
            </a:r>
            <a:endParaRPr lang="ko-KR" altLang="en-US" sz="1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878" y="6558297"/>
            <a:ext cx="1843911" cy="2997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/>
              <a:t>[</a:t>
            </a:r>
            <a:r>
              <a:rPr lang="ko-KR" altLang="en-US" sz="1200"/>
              <a:t>연락처</a:t>
            </a:r>
            <a:r>
              <a:rPr lang="en-US" altLang="ko-KR" sz="1200"/>
              <a:t>] 010-5288-5347</a:t>
            </a:r>
            <a:endParaRPr lang="en-US" altLang="ko-KR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0">
              <a:srgbClr val="fbeac7"/>
            </a:gs>
            <a:gs pos="18000">
              <a:srgbClr val="fee7f2"/>
            </a:gs>
            <a:gs pos="36000">
              <a:srgbClr val="fac77d"/>
            </a:gs>
            <a:gs pos="61000">
              <a:srgbClr val="fba97d"/>
            </a:gs>
            <a:gs pos="82000">
              <a:srgbClr val="fbd49c"/>
            </a:gs>
            <a:gs pos="100000">
              <a:srgbClr val="fee7f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332656"/>
            <a:ext cx="9144000" cy="570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 marL="342877" marR="0" lvl="0" indent="-342877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             </a:t>
            </a:r>
            <a:endParaRPr kumimoji="0" lang="en-US" altLang="ko-KR" sz="14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0918" y="1694734"/>
            <a:ext cx="2736303" cy="36484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195554" y="1700808"/>
            <a:ext cx="2780601" cy="36364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156176" y="1694734"/>
            <a:ext cx="2736303" cy="36484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직사각형 7"/>
          <p:cNvSpPr/>
          <p:nvPr/>
        </p:nvSpPr>
        <p:spPr>
          <a:xfrm>
            <a:off x="1379476" y="440668"/>
            <a:ext cx="6684912" cy="54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000">
                <a:latin typeface="경기천년제목 Bold"/>
                <a:ea typeface="경기천년제목 Bold"/>
              </a:rPr>
              <a:t>프로필 추가 사진</a:t>
            </a:r>
            <a:endParaRPr lang="ko-KR" altLang="en-US" sz="3000">
              <a:latin typeface="경기천년제목 Bold"/>
              <a:ea typeface="경기천년제목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91</ep:Words>
  <ep:PresentationFormat>화면 슬라이드 쇼(4:3)</ep:PresentationFormat>
  <ep:Paragraphs>20</ep:Paragraphs>
  <ep:Slides>2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Office 테마</vt:lpstr>
      <vt:lpstr>슬라이드 1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2017-08-25T11:52:36.000</dcterms:created>
  <dc:creator>AAA2017</dc:creator>
  <cp:lastModifiedBy>user</cp:lastModifiedBy>
  <dcterms:modified xsi:type="dcterms:W3CDTF">2023-07-23T05:00:36.342</dcterms:modified>
  <cp:revision>49</cp:revision>
  <dc:title>슬라이드 1</dc:title>
  <cp:version>0906.0100.01</cp:version>
</cp:coreProperties>
</file>