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559675" cy="10691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맑은 고딕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맑은 고딕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ko-KR" sz="1800" b="0" strike="noStrike" spc="-1">
                <a:solidFill>
                  <a:srgbClr val="000000"/>
                </a:solidFill>
                <a:latin typeface="Arial"/>
              </a:rPr>
              <a:t>제목 텍스트의 서식을 편집하려면 클릭하십시오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1800" b="0" strike="noStrike" spc="-1">
                <a:solidFill>
                  <a:srgbClr val="000000"/>
                </a:solidFill>
                <a:latin typeface="Arial"/>
              </a:rPr>
              <a:t>개요 텍스트의 서식을 편집하려면 클릭하십시오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2</a:t>
            </a:r>
            <a:r>
              <a:rPr lang="ko-KR" sz="1800" b="0" strike="noStrike" spc="-1">
                <a:solidFill>
                  <a:srgbClr val="000000"/>
                </a:solidFill>
                <a:latin typeface="Arial"/>
              </a:rPr>
              <a:t>번째 개요 수준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3</a:t>
            </a:r>
            <a:r>
              <a:rPr lang="ko-KR" sz="1800" b="0" strike="noStrike" spc="-1">
                <a:solidFill>
                  <a:srgbClr val="000000"/>
                </a:solidFill>
                <a:latin typeface="Arial"/>
              </a:rPr>
              <a:t>번째 개요 수준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4</a:t>
            </a:r>
            <a:r>
              <a:rPr lang="ko-KR" sz="1800" b="0" strike="noStrike" spc="-1">
                <a:solidFill>
                  <a:srgbClr val="000000"/>
                </a:solidFill>
                <a:latin typeface="Arial"/>
              </a:rPr>
              <a:t>번째 개요 수준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5</a:t>
            </a:r>
            <a:r>
              <a:rPr lang="ko-KR" sz="1800" b="0" strike="noStrike" spc="-1">
                <a:solidFill>
                  <a:srgbClr val="000000"/>
                </a:solidFill>
                <a:latin typeface="Arial"/>
              </a:rPr>
              <a:t>번째 개요 수준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6</a:t>
            </a:r>
            <a:r>
              <a:rPr lang="ko-KR" sz="1800" b="0" strike="noStrike" spc="-1">
                <a:solidFill>
                  <a:srgbClr val="000000"/>
                </a:solidFill>
                <a:latin typeface="Arial"/>
              </a:rPr>
              <a:t>번째 개요 수준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7</a:t>
            </a:r>
            <a:r>
              <a:rPr lang="ko-KR" sz="1800" b="0" strike="noStrike" spc="-1">
                <a:solidFill>
                  <a:srgbClr val="000000"/>
                </a:solidFill>
                <a:latin typeface="Arial"/>
              </a:rPr>
              <a:t>번째 개요 수준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h980622@naver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702760" y="208800"/>
            <a:ext cx="6173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ko-KR" sz="1300" b="0" strike="noStrike" spc="-1" dirty="0" smtClean="0">
                <a:solidFill>
                  <a:srgbClr val="000000"/>
                </a:solidFill>
                <a:latin typeface="맑은 고딕"/>
                <a:ea typeface="DejaVu Sans"/>
              </a:rPr>
              <a:t>손</a:t>
            </a:r>
            <a:r>
              <a:rPr lang="ko-KR" altLang="en-US" sz="1300" b="0" strike="noStrike" spc="-1" dirty="0" smtClean="0">
                <a:solidFill>
                  <a:srgbClr val="000000"/>
                </a:solidFill>
                <a:latin typeface="맑은 고딕"/>
                <a:ea typeface="DejaVu Sans"/>
              </a:rPr>
              <a:t>병</a:t>
            </a:r>
            <a:r>
              <a:rPr lang="ko-KR" sz="1300" b="0" strike="noStrike" spc="-1" dirty="0" smtClean="0">
                <a:solidFill>
                  <a:srgbClr val="000000"/>
                </a:solidFill>
                <a:latin typeface="맑은 고딕"/>
                <a:ea typeface="DejaVu Sans"/>
              </a:rPr>
              <a:t>훈 </a:t>
            </a:r>
            <a:r>
              <a:rPr lang="en-US" sz="1300" b="0" strike="noStrike" spc="-1" dirty="0">
                <a:solidFill>
                  <a:srgbClr val="000000"/>
                </a:solidFill>
                <a:latin typeface="맑은 고딕"/>
                <a:ea typeface="DejaVu Sans"/>
              </a:rPr>
              <a:t>/ SON </a:t>
            </a:r>
            <a:r>
              <a:rPr lang="en-US" sz="1300" spc="-1" dirty="0" smtClean="0">
                <a:solidFill>
                  <a:srgbClr val="000000"/>
                </a:solidFill>
                <a:latin typeface="맑은 고딕"/>
                <a:ea typeface="DejaVu Sans"/>
              </a:rPr>
              <a:t>BYEONG</a:t>
            </a:r>
            <a:r>
              <a:rPr lang="en-US" sz="1300" b="0" strike="noStrike" spc="-1" dirty="0" smtClean="0">
                <a:solidFill>
                  <a:srgbClr val="000000"/>
                </a:solidFill>
                <a:latin typeface="맑은 고딕"/>
                <a:ea typeface="DejaVu Sans"/>
              </a:rPr>
              <a:t>-HOON </a:t>
            </a:r>
            <a:r>
              <a:rPr lang="en-US" sz="1300" b="0" strike="noStrike" spc="-1" dirty="0">
                <a:solidFill>
                  <a:srgbClr val="000000"/>
                </a:solidFill>
                <a:latin typeface="맑은 고딕"/>
                <a:ea typeface="DejaVu Sans"/>
              </a:rPr>
              <a:t>/ 1998</a:t>
            </a:r>
            <a:r>
              <a:rPr lang="ko-KR" sz="1300" b="0" strike="noStrike" spc="-1" dirty="0">
                <a:solidFill>
                  <a:srgbClr val="000000"/>
                </a:solidFill>
                <a:latin typeface="맑은 고딕"/>
                <a:ea typeface="DejaVu Sans"/>
              </a:rPr>
              <a:t>년생 </a:t>
            </a:r>
            <a:r>
              <a:rPr lang="en-US" sz="1300" b="0" strike="noStrike" spc="-1" dirty="0">
                <a:solidFill>
                  <a:srgbClr val="000000"/>
                </a:solidFill>
                <a:latin typeface="맑은 고딕"/>
                <a:ea typeface="DejaVu Sans"/>
              </a:rPr>
              <a:t>177cm 62kg  </a:t>
            </a:r>
            <a:r>
              <a:rPr lang="en-US" sz="1300" b="0" strike="noStrike" spc="-1" dirty="0" smtClean="0">
                <a:solidFill>
                  <a:srgbClr val="000000"/>
                </a:solidFill>
                <a:latin typeface="맑은 고딕"/>
                <a:ea typeface="DejaVu Sans"/>
              </a:rPr>
              <a:t>  </a:t>
            </a:r>
            <a:r>
              <a:rPr lang="en-US" sz="1300" b="0" strike="noStrike" spc="-1" dirty="0" err="1" smtClean="0">
                <a:solidFill>
                  <a:srgbClr val="000000"/>
                </a:solidFill>
                <a:latin typeface="맑은 고딕"/>
                <a:ea typeface="DejaVu Sans"/>
              </a:rPr>
              <a:t>Instagram</a:t>
            </a:r>
            <a:r>
              <a:rPr lang="en-US" sz="1300" b="0" strike="noStrike" spc="-1" dirty="0" smtClean="0">
                <a:solidFill>
                  <a:srgbClr val="000000"/>
                </a:solidFill>
                <a:latin typeface="맑은 고딕"/>
                <a:ea typeface="DejaVu Sans"/>
              </a:rPr>
              <a:t> </a:t>
            </a:r>
            <a:r>
              <a:rPr lang="en-US" sz="1300" b="0" strike="noStrike" spc="-1" dirty="0">
                <a:solidFill>
                  <a:srgbClr val="000000"/>
                </a:solidFill>
                <a:latin typeface="맑은 고딕"/>
                <a:ea typeface="DejaVu Sans"/>
              </a:rPr>
              <a:t>@</a:t>
            </a:r>
            <a:r>
              <a:rPr lang="en-US" sz="1300" b="0" strike="noStrike" spc="-1" dirty="0" smtClean="0">
                <a:solidFill>
                  <a:srgbClr val="000000"/>
                </a:solidFill>
                <a:latin typeface="맑은 고딕"/>
                <a:ea typeface="DejaVu Sans"/>
              </a:rPr>
              <a:t>sjh_0622  </a:t>
            </a:r>
            <a:endParaRPr lang="en-US" sz="1300" b="0" strike="noStrike" spc="-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39" name="Line 2"/>
          <p:cNvSpPr/>
          <p:nvPr/>
        </p:nvSpPr>
        <p:spPr>
          <a:xfrm>
            <a:off x="5702760" y="547200"/>
            <a:ext cx="6174720" cy="3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5702760" y="747360"/>
            <a:ext cx="6175080" cy="410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100" b="1" strike="noStrike" spc="-1" dirty="0" smtClean="0">
              <a:solidFill>
                <a:srgbClr val="000000"/>
              </a:solidFill>
              <a:latin typeface="맑은 고딕"/>
              <a:ea typeface="DejaVu Sans"/>
            </a:endParaRPr>
          </a:p>
          <a:p>
            <a:r>
              <a:rPr lang="en-US" sz="1100" b="1" strike="noStrike" spc="-1" dirty="0" smtClean="0">
                <a:solidFill>
                  <a:srgbClr val="000000"/>
                </a:solidFill>
                <a:latin typeface="맑은 고딕"/>
                <a:ea typeface="DejaVu Sans"/>
              </a:rPr>
              <a:t>□ FILMOGRAPHY</a:t>
            </a:r>
            <a:r>
              <a:rPr lang="en-US" sz="1100" dirty="0" smtClean="0"/>
              <a:t> </a:t>
            </a:r>
            <a:endParaRPr lang="en-US" sz="1100" b="1" dirty="0" smtClean="0"/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100" b="1" strike="noStrike" spc="-1" dirty="0" smtClean="0">
              <a:solidFill>
                <a:srgbClr val="000000"/>
              </a:solidFill>
              <a:latin typeface="맑은 고딕"/>
              <a:ea typeface="DejaVu Sans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100" b="1" strike="noStrike" spc="-1" dirty="0" smtClean="0">
              <a:solidFill>
                <a:srgbClr val="000000"/>
              </a:solidFill>
              <a:latin typeface="맑은 고딕"/>
              <a:ea typeface="DejaVu Sans"/>
            </a:endParaRPr>
          </a:p>
          <a:p>
            <a:pPr marL="228600" indent="-228600">
              <a:buAutoNum type="arabicPlain" startAt="2023"/>
            </a:pP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  </a:t>
            </a:r>
            <a:r>
              <a:rPr lang="ko-KR" altLang="en-US" sz="1100" spc="-1" dirty="0" err="1" smtClean="0">
                <a:solidFill>
                  <a:srgbClr val="000000"/>
                </a:solidFill>
                <a:latin typeface="맑은 고딕"/>
              </a:rPr>
              <a:t>웹드</a:t>
            </a:r>
            <a:r>
              <a:rPr lang="en-US" altLang="ko-KR" sz="1100" spc="-1" dirty="0" smtClean="0">
                <a:solidFill>
                  <a:srgbClr val="000000"/>
                </a:solidFill>
                <a:latin typeface="맑은 고딕"/>
              </a:rPr>
              <a:t>  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[ </a:t>
            </a:r>
            <a:r>
              <a:rPr lang="ko-KR" altLang="en-US" sz="1100" spc="-1" dirty="0" err="1" smtClean="0">
                <a:solidFill>
                  <a:srgbClr val="000000"/>
                </a:solidFill>
                <a:latin typeface="맑은 고딕"/>
              </a:rPr>
              <a:t>블러썸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 캠퍼스 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] 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주연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 </a:t>
            </a:r>
          </a:p>
          <a:p>
            <a:pPr marL="228600" indent="-227880">
              <a:lnSpc>
                <a:spcPct val="150000"/>
              </a:lnSpc>
              <a:tabLst>
                <a:tab pos="0" algn="l"/>
              </a:tabLst>
            </a:pP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2023  MUSICAL  [ </a:t>
            </a:r>
            <a:r>
              <a:rPr lang="ko-KR" altLang="en-US" sz="1100" spc="-1" dirty="0" err="1" smtClean="0">
                <a:solidFill>
                  <a:srgbClr val="000000"/>
                </a:solidFill>
                <a:latin typeface="맑은 고딕"/>
              </a:rPr>
              <a:t>댄싱피버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] 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주연 </a:t>
            </a:r>
            <a:endParaRPr lang="en-US" sz="1100" spc="-1" dirty="0" smtClean="0">
              <a:solidFill>
                <a:srgbClr val="000000"/>
              </a:solidFill>
              <a:latin typeface="맑은 고딕"/>
            </a:endParaRPr>
          </a:p>
          <a:p>
            <a:pPr marL="228600" indent="-227880">
              <a:lnSpc>
                <a:spcPct val="150000"/>
              </a:lnSpc>
              <a:tabLst>
                <a:tab pos="0" algn="l"/>
              </a:tabLst>
            </a:pP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2023  SBS  [ </a:t>
            </a:r>
            <a:r>
              <a:rPr lang="ko-KR" altLang="en-US" sz="1100" spc="-1" dirty="0" err="1" smtClean="0">
                <a:solidFill>
                  <a:srgbClr val="000000"/>
                </a:solidFill>
                <a:latin typeface="맑은 고딕"/>
              </a:rPr>
              <a:t>마이데몬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]  </a:t>
            </a:r>
          </a:p>
          <a:p>
            <a:pPr marL="228600" indent="-227880">
              <a:lnSpc>
                <a:spcPct val="150000"/>
              </a:lnSpc>
              <a:tabLst>
                <a:tab pos="0" algn="l"/>
              </a:tabLst>
            </a:pP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2023  MBC  [ 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오늘도 </a:t>
            </a:r>
            <a:r>
              <a:rPr lang="ko-KR" altLang="en-US" sz="1100" spc="-1" dirty="0" err="1" smtClean="0">
                <a:solidFill>
                  <a:srgbClr val="000000"/>
                </a:solidFill>
                <a:latin typeface="맑은 고딕"/>
              </a:rPr>
              <a:t>사랑스럽개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]  </a:t>
            </a:r>
          </a:p>
          <a:p>
            <a:pPr marL="229320" indent="-228600">
              <a:lnSpc>
                <a:spcPct val="150000"/>
              </a:lnSpc>
              <a:tabLst>
                <a:tab pos="0" algn="l"/>
              </a:tabLst>
            </a:pP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2021  </a:t>
            </a:r>
            <a:r>
              <a:rPr lang="en-US" sz="1100" spc="-1" dirty="0" err="1" smtClean="0">
                <a:solidFill>
                  <a:srgbClr val="000000"/>
                </a:solidFill>
                <a:latin typeface="맑은 고딕"/>
              </a:rPr>
              <a:t>Tving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  [ </a:t>
            </a:r>
            <a:r>
              <a:rPr lang="ko-KR" altLang="en-US" sz="1100" spc="-1" dirty="0" err="1" smtClean="0">
                <a:solidFill>
                  <a:srgbClr val="000000"/>
                </a:solidFill>
                <a:latin typeface="맑은 고딕"/>
              </a:rPr>
              <a:t>투투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To. Two ] 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조연 </a:t>
            </a:r>
            <a:endParaRPr lang="en-US" sz="1100" spc="-1" dirty="0" smtClean="0">
              <a:solidFill>
                <a:srgbClr val="000000"/>
              </a:solidFill>
              <a:latin typeface="맑은 고딕"/>
            </a:endParaRPr>
          </a:p>
          <a:p>
            <a:pPr marL="228600" indent="-227880">
              <a:lnSpc>
                <a:spcPct val="150000"/>
              </a:lnSpc>
              <a:tabLst>
                <a:tab pos="0" algn="l"/>
              </a:tabLst>
            </a:pP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2021  </a:t>
            </a:r>
            <a:r>
              <a:rPr lang="ko-KR" altLang="en-US" sz="1100" spc="-1" dirty="0" err="1" smtClean="0">
                <a:solidFill>
                  <a:srgbClr val="000000"/>
                </a:solidFill>
                <a:latin typeface="맑은 고딕"/>
              </a:rPr>
              <a:t>웹드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 [ </a:t>
            </a:r>
            <a:r>
              <a:rPr lang="ko-KR" altLang="en-US" sz="1100" spc="-1" dirty="0" err="1" smtClean="0">
                <a:solidFill>
                  <a:srgbClr val="000000"/>
                </a:solidFill>
                <a:latin typeface="맑은 고딕"/>
              </a:rPr>
              <a:t>뒤로맨스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Romance D ] 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조연 </a:t>
            </a:r>
            <a:endParaRPr lang="en-US" sz="1100" spc="-1" dirty="0" smtClean="0">
              <a:solidFill>
                <a:srgbClr val="000000"/>
              </a:solidFill>
              <a:latin typeface="맑은 고딕"/>
            </a:endParaRPr>
          </a:p>
          <a:p>
            <a:pPr marL="229320" indent="-228600">
              <a:lnSpc>
                <a:spcPct val="150000"/>
              </a:lnSpc>
              <a:buAutoNum type="arabicPlain" startAt="2021"/>
              <a:tabLst>
                <a:tab pos="0" algn="l"/>
              </a:tabLst>
            </a:pP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  SBS [ </a:t>
            </a:r>
            <a:r>
              <a:rPr lang="ko-KR" altLang="en-US" sz="1100" spc="-1" dirty="0" err="1" smtClean="0">
                <a:solidFill>
                  <a:srgbClr val="000000"/>
                </a:solidFill>
                <a:latin typeface="맑은 고딕"/>
              </a:rPr>
              <a:t>펜트하우스</a:t>
            </a:r>
            <a:r>
              <a:rPr lang="ko-KR" altLang="en-US" sz="1100" spc="-1" dirty="0" smtClean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sz="1100" spc="-1" dirty="0" smtClean="0">
                <a:solidFill>
                  <a:srgbClr val="000000"/>
                </a:solidFill>
                <a:latin typeface="맑은 고딕"/>
              </a:rPr>
              <a:t>II ]  </a:t>
            </a:r>
          </a:p>
          <a:p>
            <a:pPr marL="229320" indent="-228600">
              <a:lnSpc>
                <a:spcPct val="150000"/>
              </a:lnSpc>
              <a:buAutoNum type="arabicPlain" startAt="2021"/>
              <a:tabLst>
                <a:tab pos="0" algn="l"/>
              </a:tabLst>
            </a:pPr>
            <a:endParaRPr lang="en-US" sz="1100" spc="-1" dirty="0" smtClean="0">
              <a:solidFill>
                <a:srgbClr val="000000"/>
              </a:solidFill>
              <a:latin typeface="맑은 고딕"/>
            </a:endParaRPr>
          </a:p>
          <a:p>
            <a:pPr marL="229320" indent="-228600">
              <a:lnSpc>
                <a:spcPct val="150000"/>
              </a:lnSpc>
              <a:tabLst>
                <a:tab pos="0" algn="l"/>
              </a:tabLst>
            </a:pPr>
            <a:r>
              <a:rPr lang="en-US" sz="1100" b="1" spc="-1" dirty="0" smtClean="0">
                <a:solidFill>
                  <a:srgbClr val="000000"/>
                </a:solidFill>
                <a:latin typeface="맑은 고딕"/>
              </a:rPr>
              <a:t>□ ADVERTISEMENT</a:t>
            </a:r>
          </a:p>
          <a:p>
            <a:pPr marL="229320" indent="-228600">
              <a:lnSpc>
                <a:spcPct val="150000"/>
              </a:lnSpc>
              <a:tabLst>
                <a:tab pos="0" algn="l"/>
              </a:tabLst>
            </a:pPr>
            <a:endParaRPr lang="en-US" sz="1100" b="1" spc="-1" dirty="0" smtClean="0">
              <a:solidFill>
                <a:srgbClr val="000000"/>
              </a:solidFill>
              <a:latin typeface="맑은 고딕"/>
            </a:endParaRPr>
          </a:p>
          <a:p>
            <a:pPr marL="229320" indent="-228600">
              <a:lnSpc>
                <a:spcPct val="150000"/>
              </a:lnSpc>
              <a:tabLst>
                <a:tab pos="0" algn="l"/>
              </a:tabLst>
            </a:pPr>
            <a:endParaRPr lang="en-US" sz="1100" b="1" dirty="0" smtClean="0"/>
          </a:p>
          <a:p>
            <a:pPr marL="229320" indent="-228600">
              <a:lnSpc>
                <a:spcPct val="150000"/>
              </a:lnSpc>
              <a:tabLst>
                <a:tab pos="0" algn="l"/>
              </a:tabLst>
            </a:pPr>
            <a:endParaRPr lang="en-US" sz="1100" spc="-1" dirty="0" smtClean="0">
              <a:solidFill>
                <a:srgbClr val="000000"/>
              </a:solidFill>
              <a:latin typeface="맑은 고딕"/>
            </a:endParaRPr>
          </a:p>
          <a:p>
            <a:pPr>
              <a:tabLst>
                <a:tab pos="0" algn="l"/>
              </a:tabLst>
            </a:pPr>
            <a:endParaRPr lang="en-US" sz="1100" spc="-1" dirty="0" smtClean="0">
              <a:solidFill>
                <a:srgbClr val="000000"/>
              </a:solidFill>
              <a:latin typeface="맑은 고딕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100" b="0" strike="noStrike" spc="-1" dirty="0">
              <a:solidFill>
                <a:srgbClr val="000000"/>
              </a:solidFill>
              <a:latin typeface="맑은 고딕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100" b="0" strike="noStrike" spc="-1" dirty="0">
              <a:solidFill>
                <a:srgbClr val="000000"/>
              </a:solidFill>
              <a:latin typeface="맑은 고딕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100" b="0" strike="noStrike" spc="-1" dirty="0">
              <a:solidFill>
                <a:srgbClr val="000000"/>
              </a:solidFill>
              <a:latin typeface="맑은 고딕"/>
            </a:endParaRPr>
          </a:p>
          <a:p>
            <a:pPr marL="228600" indent="-227880">
              <a:lnSpc>
                <a:spcPct val="150000"/>
              </a:lnSpc>
              <a:tabLst>
                <a:tab pos="0" algn="l"/>
              </a:tabLst>
            </a:pPr>
            <a:endParaRPr lang="en-US" sz="1100" b="0" strike="noStrike" spc="-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41" name="Line 4"/>
          <p:cNvSpPr/>
          <p:nvPr/>
        </p:nvSpPr>
        <p:spPr>
          <a:xfrm>
            <a:off x="5702760" y="6313680"/>
            <a:ext cx="6174720" cy="36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5695920" y="6455880"/>
            <a:ext cx="6174360" cy="27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latin typeface="맑은 고딕"/>
                <a:ea typeface="DejaVu Sans"/>
              </a:rPr>
              <a:t>E-mail </a:t>
            </a:r>
            <a:r>
              <a:rPr lang="en-US" sz="1100" b="0" u="sng" strike="noStrike" spc="-1">
                <a:solidFill>
                  <a:srgbClr val="0000FF"/>
                </a:solidFill>
                <a:uFillTx/>
                <a:latin typeface="맑은 고딕"/>
                <a:ea typeface="DejaVu Sans"/>
                <a:hlinkClick r:id="rId2"/>
              </a:rPr>
              <a:t>h980622@naver.com</a:t>
            </a:r>
            <a:r>
              <a:rPr lang="en-US" sz="1100" b="0" strike="noStrike" spc="-1">
                <a:solidFill>
                  <a:srgbClr val="000000"/>
                </a:solidFill>
                <a:latin typeface="맑은 고딕"/>
                <a:ea typeface="DejaVu Sans"/>
              </a:rPr>
              <a:t> </a:t>
            </a:r>
            <a:r>
              <a:rPr lang="ko-KR" sz="1100" b="0" strike="noStrike" spc="-1">
                <a:solidFill>
                  <a:srgbClr val="000000"/>
                </a:solidFill>
                <a:latin typeface="맑은 고딕"/>
                <a:ea typeface="DejaVu Sans"/>
              </a:rPr>
              <a:t>연락처 </a:t>
            </a:r>
            <a:r>
              <a:rPr lang="en-US" sz="1100" b="0" strike="noStrike" spc="-1">
                <a:solidFill>
                  <a:srgbClr val="000000"/>
                </a:solidFill>
                <a:latin typeface="맑은 고딕"/>
                <a:ea typeface="DejaVu Sans"/>
              </a:rPr>
              <a:t>010-6710-9940  </a:t>
            </a:r>
            <a:endParaRPr lang="en-US" sz="1100" b="0" strike="noStrike" spc="-1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noFill/>
          <a:ln w="57240">
            <a:solidFill>
              <a:srgbClr val="FFFFFF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맑은 고딕"/>
            </a:endParaRPr>
          </a:p>
        </p:txBody>
      </p:sp>
      <p:pic>
        <p:nvPicPr>
          <p:cNvPr id="44" name="그림 43"/>
          <p:cNvPicPr/>
          <p:nvPr/>
        </p:nvPicPr>
        <p:blipFill>
          <a:blip r:embed="rId3" cstate="print"/>
          <a:stretch/>
        </p:blipFill>
        <p:spPr>
          <a:xfrm>
            <a:off x="244080" y="252360"/>
            <a:ext cx="5155920" cy="604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/>
          <p:nvPr/>
        </p:nvPicPr>
        <p:blipFill>
          <a:blip r:embed="rId2" cstate="print"/>
          <a:stretch/>
        </p:blipFill>
        <p:spPr>
          <a:xfrm>
            <a:off x="6480000" y="144000"/>
            <a:ext cx="4654080" cy="6285396"/>
          </a:xfrm>
          <a:prstGeom prst="rect">
            <a:avLst/>
          </a:prstGeom>
          <a:ln w="0">
            <a:noFill/>
          </a:ln>
        </p:spPr>
      </p:pic>
      <p:pic>
        <p:nvPicPr>
          <p:cNvPr id="46" name="그림 45"/>
          <p:cNvPicPr/>
          <p:nvPr/>
        </p:nvPicPr>
        <p:blipFill>
          <a:blip r:embed="rId3"/>
          <a:stretch/>
        </p:blipFill>
        <p:spPr>
          <a:xfrm>
            <a:off x="1023902" y="142852"/>
            <a:ext cx="4725518" cy="628654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2"/>
          <p:cNvPicPr/>
          <p:nvPr/>
        </p:nvPicPr>
        <p:blipFill>
          <a:blip r:embed="rId2" cstate="print"/>
          <a:srcRect l="15069" b="9781"/>
          <a:stretch/>
        </p:blipFill>
        <p:spPr>
          <a:xfrm>
            <a:off x="6453190" y="285728"/>
            <a:ext cx="4714908" cy="6286544"/>
          </a:xfrm>
          <a:prstGeom prst="rect">
            <a:avLst/>
          </a:prstGeom>
          <a:ln w="0">
            <a:noFill/>
          </a:ln>
        </p:spPr>
      </p:pic>
      <p:pic>
        <p:nvPicPr>
          <p:cNvPr id="48" name="그림 1"/>
          <p:cNvPicPr/>
          <p:nvPr/>
        </p:nvPicPr>
        <p:blipFill>
          <a:blip r:embed="rId3" cstate="print"/>
          <a:stretch/>
        </p:blipFill>
        <p:spPr>
          <a:xfrm>
            <a:off x="952464" y="285728"/>
            <a:ext cx="4714908" cy="628654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67</Words>
  <Application>LibreOffice/7.4.3.2$Windows_X86_64 LibreOffice_project/1048a8393ae2eeec98dff31b5c133c5f1d08b890</Application>
  <PresentationFormat>사용자 지정</PresentationFormat>
  <Paragraphs>21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Theme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서제호</dc:creator>
  <dc:description/>
  <cp:lastModifiedBy>TEST-01</cp:lastModifiedBy>
  <cp:revision>22</cp:revision>
  <dcterms:modified xsi:type="dcterms:W3CDTF">2023-12-02T06:26:38Z</dcterms:modified>
  <dc:language>ko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사용자 지정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4</vt:i4>
  </property>
  <property fmtid="{D5CDD505-2E9C-101B-9397-08002B2CF9AE}" pid="11" name="version">
    <vt:lpwstr>1000.0000.01</vt:lpwstr>
  </property>
</Properties>
</file>