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D5F07E-FF7E-49D9-BE2A-9E071EE59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E8EE6D6-6B50-44C6-8C9C-B4973BFDB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3353C3-C413-46E8-A907-B0FDBA14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A4DF-6F54-48D4-967B-D44B716C1B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02FBFC-4EAC-4299-9D9C-9F68CA97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2E4BE7-6C05-49AB-99BC-F10F56BD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B9AB-96EA-422B-9A14-62D9A950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28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57DFA4-F854-4D8D-BCC5-37F33A51D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4E17E66-9BC1-43CD-A1D2-242872F7F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3D84DA-2CF8-42F3-82A3-590D8BC9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A4DF-6F54-48D4-967B-D44B716C1B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7805B2-E623-4A4D-A006-F46A5749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D658DB-82A1-4FF9-B013-F0E9F9E7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B9AB-96EA-422B-9A14-62D9A950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21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0DAE057-1A93-4DEA-881B-864629A9C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FE172DF-A564-4785-8E02-02AAD9538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34866A-9567-463B-97A9-9BD973F6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A4DF-6F54-48D4-967B-D44B716C1B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53D8D5-F558-4A43-9B83-CED20333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40714C-1875-4B4A-8539-DAF17232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B9AB-96EA-422B-9A14-62D9A950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71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E1502E-35E8-44F9-A5BC-E232B2204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E5FB9C-8635-4977-BB76-EAD6502A2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CEBDCD-33BD-48D4-887E-B57FDC594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A4DF-6F54-48D4-967B-D44B716C1B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7AEE80-15C7-4BB8-ADCF-EB7E2D43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255A20-DF53-48BC-8718-02B9768B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B9AB-96EA-422B-9A14-62D9A950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02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B31372-9621-44C5-8EC4-6B66F405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8D2575-D0BE-4D1B-BAE4-7A6F7D003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67FC0C-4113-4BCB-A342-8BA8B57A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A4DF-6F54-48D4-967B-D44B716C1B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BDC8B0-47F6-48E1-ABA9-C2F68373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DC17A6-2E4C-416F-A5CC-03A14EDE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B9AB-96EA-422B-9A14-62D9A950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65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EBCDD5-935A-46DF-88F9-F4DC63E8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0B8F5B-E2D7-4ADA-9332-4058851A8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C559E45-069F-49C7-AD6B-784A6C46C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E634CD8-995D-4F4D-9903-37981358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A4DF-6F54-48D4-967B-D44B716C1B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478FED-821F-475E-BCE9-0ABF4ED4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9A72D91-D96B-403C-94EF-4026B851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B9AB-96EA-422B-9A14-62D9A950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34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94F03B-6657-4976-A330-D5ADA452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3F354FF-C024-49DE-A3BC-D42CD18AB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F28EAC4-5C00-4613-A804-4A6FE4618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CB35860-7E27-4888-B785-89B783B6C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78AA92D-B5E2-45E9-A460-C17737382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9C96BD4-46A7-4AF0-89E3-6262ED4E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A4DF-6F54-48D4-967B-D44B716C1B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EDCF7CA-763F-4061-9AE1-BB401DFA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1BF25C-6A54-439E-A57B-CA491DCE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B9AB-96EA-422B-9A14-62D9A950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845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2634B7-D7BE-4A26-8416-8B955D7F2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C699D10-0E6F-4CDB-950B-21761149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A4DF-6F54-48D4-967B-D44B716C1B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51F28DC-438E-4407-A450-883B80DF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4A669AD-38BF-42B9-AE60-AF13A34C2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B9AB-96EA-422B-9A14-62D9A950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261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A8456B1-1E79-4BD4-9E69-921A1EA9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A4DF-6F54-48D4-967B-D44B716C1B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5801E0-B1DB-4955-BAC9-B5391EAF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991263-A3D0-4DC3-9AF6-46939C4E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B9AB-96EA-422B-9A14-62D9A950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69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95CBD6-CBAE-4D0A-A5F1-AC537F0E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7A552A-DF2B-4C68-A2F1-250B2F8A5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01A21D-DBBD-4B47-BE9D-DBCF36A83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6CA2F5-CF8B-46CB-BDD2-9B89DFE2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A4DF-6F54-48D4-967B-D44B716C1B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A548D20-2FFE-486B-96BB-B5530371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404F4F4-0566-4E27-BC6A-6A3A522C7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B9AB-96EA-422B-9A14-62D9A950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98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0930FD-8D4E-44E6-AD85-8F365DB2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6008236-FD1C-4A78-A0AB-CFE0B7EC0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E8F8EFC-6EBE-435A-A8BA-876A84526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F5587F-2BEB-4F9E-810A-BD648426F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5A4DF-6F54-48D4-967B-D44B716C1B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86A36A-9636-410E-9AF6-F762FB1C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7256C4-AF98-4D80-81EE-171FE7472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BB9AB-96EA-422B-9A14-62D9A950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96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3854BDB-6459-4CD4-8AB2-3C1F98DC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C9AAD6D-D11B-4D7F-A30D-FC1E442D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4EB015-3066-4197-90BC-29A86C9B9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5A4DF-6F54-48D4-967B-D44B716C1B8F}" type="datetimeFigureOut">
              <a:rPr lang="ko-KR" altLang="en-US" smtClean="0"/>
              <a:t>2023-07-05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95C515-19C5-4C51-AFF2-F6C1A8FF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336A7D-25D8-465B-AEC6-D0C2E29D8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BB9AB-96EA-422B-9A14-62D9A95054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6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16B042-623B-4AC3-AC5E-BA500B79D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54" y="141402"/>
            <a:ext cx="2648932" cy="922144"/>
          </a:xfrm>
        </p:spPr>
        <p:txBody>
          <a:bodyPr>
            <a:normAutofit fontScale="90000"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AcadEref" panose="02000500000000020003" pitchFamily="2" charset="0"/>
              </a:rPr>
              <a:t>심 영준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DD0A69F-0F06-429E-ADD4-501BFBF2E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984" y="1435516"/>
            <a:ext cx="3166836" cy="1655762"/>
          </a:xfrm>
        </p:spPr>
        <p:txBody>
          <a:bodyPr>
            <a:normAutofit/>
          </a:bodyPr>
          <a:lstStyle/>
          <a:p>
            <a:pPr algn="l"/>
            <a:r>
              <a:rPr lang="ko-KR" alt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키</a:t>
            </a:r>
            <a:r>
              <a:rPr lang="en-US" altLang="ko-KR" sz="1200" dirty="0">
                <a:solidFill>
                  <a:schemeClr val="bg1"/>
                </a:solidFill>
                <a:latin typeface="Bahnschrift" panose="020B0502040204020203" pitchFamily="34" charset="0"/>
              </a:rPr>
              <a:t>/</a:t>
            </a:r>
            <a:r>
              <a:rPr lang="ko-KR" alt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몸무게 </a:t>
            </a:r>
            <a:r>
              <a:rPr lang="en-US" altLang="ko-KR" sz="1200" dirty="0">
                <a:solidFill>
                  <a:schemeClr val="bg1"/>
                </a:solidFill>
                <a:latin typeface="Bahnschrift" panose="020B0502040204020203" pitchFamily="34" charset="0"/>
              </a:rPr>
              <a:t>– 177/ 70</a:t>
            </a:r>
          </a:p>
          <a:p>
            <a:pPr algn="l"/>
            <a:r>
              <a:rPr lang="ko-KR" altLang="en-US" sz="1200" dirty="0" err="1">
                <a:solidFill>
                  <a:schemeClr val="bg1"/>
                </a:solidFill>
                <a:latin typeface="Bahnschrift" panose="020B0502040204020203" pitchFamily="34" charset="0"/>
              </a:rPr>
              <a:t>인스타그램</a:t>
            </a:r>
            <a:r>
              <a:rPr lang="ko-KR" alt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latin typeface="Bahnschrift" panose="020B0502040204020203" pitchFamily="34" charset="0"/>
              </a:rPr>
              <a:t>– s2imyoungjune</a:t>
            </a:r>
          </a:p>
          <a:p>
            <a:pPr algn="l"/>
            <a:r>
              <a:rPr lang="ko-KR" alt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연락처 </a:t>
            </a:r>
            <a:r>
              <a:rPr lang="en-US" altLang="ko-KR" sz="1200" dirty="0">
                <a:solidFill>
                  <a:schemeClr val="bg1"/>
                </a:solidFill>
                <a:latin typeface="Bahnschrift" panose="020B0502040204020203" pitchFamily="34" charset="0"/>
              </a:rPr>
              <a:t>– 01076963313</a:t>
            </a:r>
          </a:p>
          <a:p>
            <a:pPr algn="l"/>
            <a:r>
              <a:rPr lang="ko-KR" alt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특기 </a:t>
            </a:r>
            <a:r>
              <a:rPr lang="en-US" altLang="ko-KR" sz="1200" dirty="0">
                <a:solidFill>
                  <a:schemeClr val="bg1"/>
                </a:solidFill>
                <a:latin typeface="Bahnschrift" panose="020B0502040204020203" pitchFamily="34" charset="0"/>
              </a:rPr>
              <a:t>– </a:t>
            </a:r>
            <a:r>
              <a:rPr lang="ko-KR" alt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색소폰</a:t>
            </a:r>
            <a:r>
              <a:rPr lang="en-US" altLang="ko-KR" sz="1200" dirty="0">
                <a:solidFill>
                  <a:schemeClr val="bg1"/>
                </a:solidFill>
                <a:latin typeface="Bahnschrift" panose="020B0502040204020203" pitchFamily="34" charset="0"/>
              </a:rPr>
              <a:t>/</a:t>
            </a:r>
            <a:r>
              <a:rPr lang="ko-KR" alt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기타 연주</a:t>
            </a:r>
            <a:endParaRPr lang="en-US" altLang="ko-KR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l"/>
            <a:r>
              <a:rPr lang="ko-KR" alt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취미 </a:t>
            </a:r>
            <a:r>
              <a:rPr lang="en-US" altLang="ko-KR" sz="1200" dirty="0">
                <a:solidFill>
                  <a:schemeClr val="bg1"/>
                </a:solidFill>
                <a:latin typeface="Bahnschrift" panose="020B0502040204020203" pitchFamily="34" charset="0"/>
              </a:rPr>
              <a:t>– </a:t>
            </a:r>
            <a:r>
              <a:rPr lang="ko-KR" alt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카드</a:t>
            </a:r>
            <a:r>
              <a:rPr lang="en-US" altLang="ko-KR" sz="12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ko-KR" alt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마술</a:t>
            </a:r>
            <a:r>
              <a:rPr lang="en-US" altLang="ko-KR" sz="1200" dirty="0">
                <a:solidFill>
                  <a:schemeClr val="bg1"/>
                </a:solidFill>
                <a:latin typeface="Bahnschrift" panose="020B0502040204020203" pitchFamily="34" charset="0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복싱</a:t>
            </a:r>
            <a:r>
              <a:rPr lang="en-US" altLang="ko-KR" sz="1200" dirty="0">
                <a:solidFill>
                  <a:schemeClr val="bg1"/>
                </a:solidFill>
                <a:latin typeface="Bahnschrift" panose="020B0502040204020203" pitchFamily="34" charset="0"/>
              </a:rPr>
              <a:t>, </a:t>
            </a:r>
            <a:r>
              <a:rPr lang="ko-KR" alt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춤</a:t>
            </a:r>
            <a:endParaRPr lang="en-US" altLang="ko-KR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1AC21-9BE9-4E83-93B1-FA630EE5536C}"/>
              </a:ext>
            </a:extLst>
          </p:cNvPr>
          <p:cNvSpPr txBox="1"/>
          <p:nvPr/>
        </p:nvSpPr>
        <p:spPr>
          <a:xfrm>
            <a:off x="322984" y="3269393"/>
            <a:ext cx="54104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chemeClr val="bg1"/>
                </a:solidFill>
              </a:rPr>
              <a:t>연극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ko-KR" altLang="en-US" sz="1200" dirty="0">
                <a:solidFill>
                  <a:schemeClr val="bg1"/>
                </a:solidFill>
              </a:rPr>
              <a:t> → 십이야 </a:t>
            </a:r>
            <a:r>
              <a:rPr lang="en-US" altLang="ko-KR" sz="1200" dirty="0">
                <a:solidFill>
                  <a:schemeClr val="bg1"/>
                </a:solidFill>
              </a:rPr>
              <a:t>– </a:t>
            </a:r>
            <a:r>
              <a:rPr lang="ko-KR" altLang="en-US" sz="1200" dirty="0" err="1">
                <a:solidFill>
                  <a:schemeClr val="bg1"/>
                </a:solidFill>
              </a:rPr>
              <a:t>오시노</a:t>
            </a:r>
            <a:r>
              <a:rPr lang="ko-KR" altLang="en-US" sz="1200" dirty="0">
                <a:solidFill>
                  <a:schemeClr val="bg1"/>
                </a:solidFill>
              </a:rPr>
              <a:t> 공작 역</a:t>
            </a:r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ko-KR" altLang="en-US" sz="1200" dirty="0">
                <a:solidFill>
                  <a:schemeClr val="bg1"/>
                </a:solidFill>
              </a:rPr>
              <a:t> → 궁전의 여인들 </a:t>
            </a:r>
            <a:r>
              <a:rPr lang="en-US" altLang="ko-KR" sz="1200" dirty="0">
                <a:solidFill>
                  <a:schemeClr val="bg1"/>
                </a:solidFill>
              </a:rPr>
              <a:t>– </a:t>
            </a:r>
            <a:r>
              <a:rPr lang="ko-KR" altLang="en-US" sz="1200" dirty="0">
                <a:solidFill>
                  <a:schemeClr val="bg1"/>
                </a:solidFill>
              </a:rPr>
              <a:t>폐병쟁이</a:t>
            </a:r>
            <a:r>
              <a:rPr lang="en-US" altLang="ko-KR" sz="1200" dirty="0">
                <a:solidFill>
                  <a:schemeClr val="bg1"/>
                </a:solidFill>
              </a:rPr>
              <a:t>, </a:t>
            </a:r>
            <a:r>
              <a:rPr lang="ko-KR" altLang="en-US" sz="1200" dirty="0">
                <a:solidFill>
                  <a:schemeClr val="bg1"/>
                </a:solidFill>
              </a:rPr>
              <a:t>전당포 역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ko-KR" altLang="en-US" sz="1200" dirty="0">
                <a:solidFill>
                  <a:schemeClr val="bg1"/>
                </a:solidFill>
              </a:rPr>
              <a:t>국방 </a:t>
            </a:r>
            <a:r>
              <a:rPr lang="en-US" altLang="ko-KR" sz="1200" dirty="0">
                <a:solidFill>
                  <a:schemeClr val="bg1"/>
                </a:solidFill>
              </a:rPr>
              <a:t>TV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 </a:t>
            </a:r>
            <a:r>
              <a:rPr lang="ko-KR" altLang="en-US" sz="1200" dirty="0">
                <a:solidFill>
                  <a:schemeClr val="bg1"/>
                </a:solidFill>
              </a:rPr>
              <a:t>→ 당신은 사랑받기 위해 태어난 사람입니다</a:t>
            </a:r>
            <a:r>
              <a:rPr lang="en-US" altLang="ko-KR" sz="1200" dirty="0">
                <a:solidFill>
                  <a:schemeClr val="bg1"/>
                </a:solidFill>
              </a:rPr>
              <a:t>(</a:t>
            </a:r>
            <a:r>
              <a:rPr lang="ko-KR" altLang="en-US" sz="1200" dirty="0" err="1">
                <a:solidFill>
                  <a:schemeClr val="bg1"/>
                </a:solidFill>
              </a:rPr>
              <a:t>군종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UCC ) - </a:t>
            </a:r>
            <a:r>
              <a:rPr lang="ko-KR" altLang="en-US" sz="1200" dirty="0" err="1">
                <a:solidFill>
                  <a:schemeClr val="bg1"/>
                </a:solidFill>
              </a:rPr>
              <a:t>일병역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D22C1D9-018B-4DAD-A28B-0741D3738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51" y="56626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0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B8FC1D0-34DF-4630-816C-335F7C9DA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6" y="0"/>
            <a:ext cx="4572000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2BB13FA-27B1-40A8-B41D-E431E1960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536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32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61</Words>
  <Application>Microsoft Office PowerPoint</Application>
  <PresentationFormat>와이드스크린</PresentationFormat>
  <Paragraphs>19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AcadEref</vt:lpstr>
      <vt:lpstr>Arial</vt:lpstr>
      <vt:lpstr>Bahnschrift</vt:lpstr>
      <vt:lpstr>Office 테마</vt:lpstr>
      <vt:lpstr>심 영준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배우 심영준</dc:title>
  <dc:creator>심영준</dc:creator>
  <cp:lastModifiedBy>심영준</cp:lastModifiedBy>
  <cp:revision>12</cp:revision>
  <dcterms:created xsi:type="dcterms:W3CDTF">2022-08-02T14:59:42Z</dcterms:created>
  <dcterms:modified xsi:type="dcterms:W3CDTF">2023-07-05T01:00:28Z</dcterms:modified>
</cp:coreProperties>
</file>