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"/>
  </p:notesMasterIdLst>
  <p:sldIdLst>
    <p:sldId id="262" r:id="rId2"/>
  </p:sldIdLst>
  <p:sldSz cx="9715500" cy="6858000"/>
  <p:notesSz cx="97155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30860BCB-5B6D-4476-9BFF-01C8A4333B08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0" autoAdjust="0"/>
  </p:normalViewPr>
  <p:slideViewPr>
    <p:cSldViewPr showGuides="1">
      <p:cViewPr varScale="1">
        <p:scale>
          <a:sx n="115" d="100"/>
          <a:sy n="115" d="100"/>
        </p:scale>
        <p:origin x="1290" y="108"/>
      </p:cViewPr>
      <p:guideLst>
        <p:guide orient="horz" pos="2880"/>
        <p:guide pos="215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0050" cy="3444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03863" y="0"/>
            <a:ext cx="4210050" cy="3444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8269C12B-4542-433B-A9FD-F0B58515C8A5}" type="datetime1">
              <a:rPr lang="ko-KR" altLang="en-US"/>
              <a:pPr lvl="0">
                <a:defRPr/>
              </a:pPr>
              <a:t>2024-01-03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17863" y="857250"/>
            <a:ext cx="32797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71550" y="3300413"/>
            <a:ext cx="7772400" cy="270033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10050" cy="3444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03863" y="6513513"/>
            <a:ext cx="4210050" cy="3444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F455CD-B010-412A-AC70-C46BFB963E4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898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9138" y="2125980"/>
            <a:ext cx="8263572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8277" y="3840480"/>
            <a:ext cx="680529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Height | Weight | Bust | </a:t>
            </a:r>
            <a:r>
              <a:rPr spc="-5" dirty="0"/>
              <a:t>Waist </a:t>
            </a:r>
            <a:r>
              <a:rPr dirty="0"/>
              <a:t>| </a:t>
            </a:r>
            <a:r>
              <a:rPr spc="-5" dirty="0"/>
              <a:t>Hips </a:t>
            </a:r>
            <a:r>
              <a:rPr dirty="0"/>
              <a:t>|</a:t>
            </a:r>
            <a:r>
              <a:rPr spc="250" dirty="0"/>
              <a:t> </a:t>
            </a:r>
            <a:r>
              <a:rPr spc="-5" dirty="0"/>
              <a:t>Shoes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0" dirty="0"/>
              <a:t>‹#›</a:t>
            </a:fld>
            <a:r>
              <a:rPr spc="-65" dirty="0"/>
              <a:t>5</a:t>
            </a:r>
            <a:r>
              <a:rPr spc="-70" dirty="0"/>
              <a:t>c</a:t>
            </a:r>
            <a:r>
              <a:rPr spc="-155" dirty="0"/>
              <a:t>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Height | Weight | Bust | </a:t>
            </a:r>
            <a:r>
              <a:rPr spc="-5" dirty="0"/>
              <a:t>Waist </a:t>
            </a:r>
            <a:r>
              <a:rPr dirty="0"/>
              <a:t>| </a:t>
            </a:r>
            <a:r>
              <a:rPr spc="-5" dirty="0"/>
              <a:t>Hips </a:t>
            </a:r>
            <a:r>
              <a:rPr dirty="0"/>
              <a:t>|</a:t>
            </a:r>
            <a:r>
              <a:rPr spc="250" dirty="0"/>
              <a:t> </a:t>
            </a:r>
            <a:r>
              <a:rPr spc="-5" dirty="0"/>
              <a:t>Shoes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0" dirty="0"/>
              <a:t>‹#›</a:t>
            </a:fld>
            <a:r>
              <a:rPr spc="-65" dirty="0"/>
              <a:t>5</a:t>
            </a:r>
            <a:r>
              <a:rPr spc="-70" dirty="0"/>
              <a:t>c</a:t>
            </a:r>
            <a:r>
              <a:rPr spc="-155" dirty="0"/>
              <a:t>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6092" y="1577340"/>
            <a:ext cx="422900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6752" y="1577340"/>
            <a:ext cx="422900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Height | Weight | Bust | </a:t>
            </a:r>
            <a:r>
              <a:rPr spc="-5" dirty="0"/>
              <a:t>Waist </a:t>
            </a:r>
            <a:r>
              <a:rPr dirty="0"/>
              <a:t>| </a:t>
            </a:r>
            <a:r>
              <a:rPr spc="-5" dirty="0"/>
              <a:t>Hips </a:t>
            </a:r>
            <a:r>
              <a:rPr dirty="0"/>
              <a:t>|</a:t>
            </a:r>
            <a:r>
              <a:rPr spc="250" dirty="0"/>
              <a:t> </a:t>
            </a:r>
            <a:r>
              <a:rPr spc="-5" dirty="0"/>
              <a:t>Shoes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0" dirty="0"/>
              <a:t>‹#›</a:t>
            </a:fld>
            <a:r>
              <a:rPr spc="-65" dirty="0"/>
              <a:t>5</a:t>
            </a:r>
            <a:r>
              <a:rPr spc="-70" dirty="0"/>
              <a:t>c</a:t>
            </a:r>
            <a:r>
              <a:rPr spc="-155" dirty="0"/>
              <a:t>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Height | Weight | Bust | </a:t>
            </a:r>
            <a:r>
              <a:rPr spc="-5" dirty="0"/>
              <a:t>Waist </a:t>
            </a:r>
            <a:r>
              <a:rPr dirty="0"/>
              <a:t>| </a:t>
            </a:r>
            <a:r>
              <a:rPr spc="-5" dirty="0"/>
              <a:t>Hips </a:t>
            </a:r>
            <a:r>
              <a:rPr dirty="0"/>
              <a:t>|</a:t>
            </a:r>
            <a:r>
              <a:rPr spc="250" dirty="0"/>
              <a:t> </a:t>
            </a:r>
            <a:r>
              <a:rPr spc="-5" dirty="0"/>
              <a:t>Shoes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0" dirty="0"/>
              <a:t>‹#›</a:t>
            </a:fld>
            <a:r>
              <a:rPr spc="-65" dirty="0"/>
              <a:t>5</a:t>
            </a:r>
            <a:r>
              <a:rPr spc="-70" dirty="0"/>
              <a:t>c</a:t>
            </a:r>
            <a:r>
              <a:rPr spc="-155" dirty="0"/>
              <a:t>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Height | Weight | Bust | </a:t>
            </a:r>
            <a:r>
              <a:rPr spc="-5" dirty="0"/>
              <a:t>Waist </a:t>
            </a:r>
            <a:r>
              <a:rPr dirty="0"/>
              <a:t>| </a:t>
            </a:r>
            <a:r>
              <a:rPr spc="-5" dirty="0"/>
              <a:t>Hips </a:t>
            </a:r>
            <a:r>
              <a:rPr dirty="0"/>
              <a:t>|</a:t>
            </a:r>
            <a:r>
              <a:rPr spc="250" dirty="0"/>
              <a:t> </a:t>
            </a:r>
            <a:r>
              <a:rPr spc="-5" dirty="0"/>
              <a:t>Shoes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0" dirty="0"/>
              <a:t>‹#›</a:t>
            </a:fld>
            <a:r>
              <a:rPr spc="-65" dirty="0"/>
              <a:t>5</a:t>
            </a:r>
            <a:r>
              <a:rPr spc="-70" dirty="0"/>
              <a:t>c</a:t>
            </a:r>
            <a:r>
              <a:rPr spc="-155" dirty="0"/>
              <a:t>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8532B17F-A1CB-4898-89C8-43FC2BCD8D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914400"/>
            <a:ext cx="3278981" cy="5943600"/>
          </a:xfrm>
          <a:prstGeom prst="rect">
            <a:avLst/>
          </a:prstGeom>
        </p:spPr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D683AB5-7AFF-4846-9839-DC70F168E482}"/>
              </a:ext>
            </a:extLst>
          </p:cNvPr>
          <p:cNvGrpSpPr/>
          <p:nvPr userDrawn="1"/>
        </p:nvGrpSpPr>
        <p:grpSpPr>
          <a:xfrm>
            <a:off x="5404247" y="5710283"/>
            <a:ext cx="4767510" cy="876690"/>
            <a:chOff x="5370028" y="6158684"/>
            <a:chExt cx="4254437" cy="582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710234-049E-4BA7-9F94-8B0DA2CBE2BE}"/>
                </a:ext>
              </a:extLst>
            </p:cNvPr>
            <p:cNvSpPr txBox="1"/>
            <p:nvPr/>
          </p:nvSpPr>
          <p:spPr>
            <a:xfrm>
              <a:off x="8229600" y="6158684"/>
              <a:ext cx="914400" cy="4293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altLang="ko-KR" sz="18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lvl="0"/>
              <a:endParaRPr lang="ko-KR" altLang="en-US" sz="1800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180D02ED-E13E-4038-A83F-195ECD45B38D}"/>
                </a:ext>
              </a:extLst>
            </p:cNvPr>
            <p:cNvSpPr txBox="1"/>
            <p:nvPr/>
          </p:nvSpPr>
          <p:spPr>
            <a:xfrm>
              <a:off x="6614066" y="6313665"/>
              <a:ext cx="3010399" cy="378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latinLnBrk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ko-KR" altLang="en-US" sz="1050" b="1" err="1">
                  <a:latin typeface="+mj-ea"/>
                  <a:ea typeface="+mj-ea"/>
                </a:rPr>
                <a:t>메인플러스</a:t>
              </a:r>
              <a:r>
                <a:rPr lang="ko-KR" altLang="en-US" sz="1050" b="1">
                  <a:latin typeface="+mj-ea"/>
                  <a:ea typeface="+mj-ea"/>
                </a:rPr>
                <a:t> </a:t>
              </a:r>
              <a:r>
                <a:rPr lang="ko-KR" altLang="en-US" sz="1050" b="1" baseline="0">
                  <a:latin typeface="+mj-ea"/>
                  <a:ea typeface="+mj-ea"/>
                </a:rPr>
                <a:t>이주현</a:t>
              </a:r>
              <a:r>
                <a:rPr lang="ko-KR" altLang="en-US" sz="1050" b="1">
                  <a:latin typeface="+mj-ea"/>
                  <a:ea typeface="+mj-ea"/>
                </a:rPr>
                <a:t> </a:t>
              </a:r>
              <a:r>
                <a:rPr lang="en-US" altLang="ko-KR" sz="1050" b="1">
                  <a:latin typeface="+mj-ea"/>
                  <a:ea typeface="+mj-ea"/>
                </a:rPr>
                <a:t>010-7700-0225</a:t>
              </a:r>
              <a:endParaRPr lang="en-US" altLang="ko-KR" sz="1050" b="1" dirty="0">
                <a:latin typeface="+mj-ea"/>
                <a:ea typeface="+mj-ea"/>
              </a:endParaRPr>
            </a:p>
            <a:p>
              <a:pPr lvl="0">
                <a:defRPr/>
              </a:pPr>
              <a:r>
                <a:rPr lang="ko-KR" altLang="en-US" sz="1000" dirty="0">
                  <a:latin typeface="+mj-ea"/>
                  <a:ea typeface="+mj-ea"/>
                </a:rPr>
                <a:t>서울 강남구 역삼동 </a:t>
              </a:r>
              <a:r>
                <a:rPr lang="en-US" altLang="ko-KR" sz="1000" dirty="0">
                  <a:latin typeface="+mj-ea"/>
                  <a:ea typeface="+mj-ea"/>
                </a:rPr>
                <a:t>640-18  </a:t>
              </a:r>
              <a:r>
                <a:rPr lang="ko-KR" altLang="en-US" sz="1000" dirty="0" err="1">
                  <a:latin typeface="+mj-ea"/>
                  <a:ea typeface="+mj-ea"/>
                </a:rPr>
                <a:t>메인플러스</a:t>
              </a:r>
              <a:r>
                <a:rPr lang="ko-KR" altLang="en-US" sz="1000" dirty="0">
                  <a:latin typeface="+mj-ea"/>
                  <a:ea typeface="+mj-ea"/>
                </a:rPr>
                <a:t> 사옥</a:t>
              </a:r>
              <a:endParaRPr lang="ko-KR" altLang="en-US" sz="1050" dirty="0">
                <a:latin typeface="+mj-ea"/>
                <a:ea typeface="+mj-ea"/>
              </a:endParaRPr>
            </a:p>
            <a:p>
              <a:pPr lvl="0">
                <a:defRPr/>
              </a:pPr>
              <a:r>
                <a:rPr lang="en-US" altLang="ko-KR" sz="1050" dirty="0">
                  <a:latin typeface="+mj-ea"/>
                  <a:ea typeface="+mj-ea"/>
                </a:rPr>
                <a:t>Tel)02-567-5454 / Fax)02-567-8008</a:t>
              </a:r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7965D04-11DE-4DFC-80CC-3D7A0A988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5370028" y="6452712"/>
              <a:ext cx="1219200" cy="288302"/>
            </a:xfrm>
            <a:prstGeom prst="rect">
              <a:avLst/>
            </a:prstGeom>
          </p:spPr>
        </p:pic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69FAB242-4B57-469E-9667-86386D95A20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12102" y="914401"/>
            <a:ext cx="2108482" cy="3352801"/>
          </a:xfrm>
          <a:prstGeom prst="rect">
            <a:avLst/>
          </a:prstGeom>
        </p:spPr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09A21A8B-A52B-4742-937B-D0D55CE73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53769" y="914401"/>
            <a:ext cx="2108482" cy="3352801"/>
          </a:xfrm>
          <a:prstGeom prst="rect">
            <a:avLst/>
          </a:prstGeom>
        </p:spPr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88EE5D65-148E-48B3-BBFA-AFE1F8C95F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00946" y="914401"/>
            <a:ext cx="2108482" cy="335280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8691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09075" y="6391061"/>
            <a:ext cx="186055" cy="436245"/>
          </a:xfrm>
          <a:custGeom>
            <a:avLst/>
            <a:gdLst/>
            <a:ahLst/>
            <a:cxnLst/>
            <a:rect l="l" t="t" r="r" b="b"/>
            <a:pathLst>
              <a:path w="186054" h="436245">
                <a:moveTo>
                  <a:pt x="88665" y="0"/>
                </a:moveTo>
                <a:lnTo>
                  <a:pt x="86661" y="412"/>
                </a:lnTo>
                <a:lnTo>
                  <a:pt x="85748" y="1917"/>
                </a:lnTo>
                <a:lnTo>
                  <a:pt x="0" y="139705"/>
                </a:lnTo>
                <a:lnTo>
                  <a:pt x="1503" y="143138"/>
                </a:lnTo>
                <a:lnTo>
                  <a:pt x="4508" y="143807"/>
                </a:lnTo>
                <a:lnTo>
                  <a:pt x="177173" y="179586"/>
                </a:lnTo>
                <a:lnTo>
                  <a:pt x="178676" y="179842"/>
                </a:lnTo>
                <a:lnTo>
                  <a:pt x="179677" y="181180"/>
                </a:lnTo>
                <a:lnTo>
                  <a:pt x="173429" y="278103"/>
                </a:lnTo>
                <a:lnTo>
                  <a:pt x="163148" y="346365"/>
                </a:lnTo>
                <a:lnTo>
                  <a:pt x="151316" y="391715"/>
                </a:lnTo>
                <a:lnTo>
                  <a:pt x="132919" y="430666"/>
                </a:lnTo>
                <a:lnTo>
                  <a:pt x="131918" y="431920"/>
                </a:lnTo>
                <a:lnTo>
                  <a:pt x="132085" y="433759"/>
                </a:lnTo>
                <a:lnTo>
                  <a:pt x="133342" y="434846"/>
                </a:lnTo>
                <a:lnTo>
                  <a:pt x="133509" y="434930"/>
                </a:lnTo>
                <a:lnTo>
                  <a:pt x="134756" y="436016"/>
                </a:lnTo>
                <a:lnTo>
                  <a:pt x="156951" y="395126"/>
                </a:lnTo>
                <a:lnTo>
                  <a:pt x="169180" y="348465"/>
                </a:lnTo>
                <a:lnTo>
                  <a:pt x="179729" y="277548"/>
                </a:lnTo>
                <a:lnTo>
                  <a:pt x="185901" y="179586"/>
                </a:lnTo>
                <a:lnTo>
                  <a:pt x="186022" y="176164"/>
                </a:lnTo>
                <a:lnTo>
                  <a:pt x="185020" y="174827"/>
                </a:lnTo>
                <a:lnTo>
                  <a:pt x="183517" y="174570"/>
                </a:lnTo>
                <a:lnTo>
                  <a:pt x="14695" y="139538"/>
                </a:lnTo>
                <a:lnTo>
                  <a:pt x="11689" y="138958"/>
                </a:lnTo>
                <a:lnTo>
                  <a:pt x="10186" y="135525"/>
                </a:lnTo>
                <a:lnTo>
                  <a:pt x="91002" y="5182"/>
                </a:lnTo>
                <a:lnTo>
                  <a:pt x="91926" y="3756"/>
                </a:lnTo>
                <a:lnTo>
                  <a:pt x="91503" y="1917"/>
                </a:lnTo>
                <a:lnTo>
                  <a:pt x="90089" y="1003"/>
                </a:lnTo>
                <a:lnTo>
                  <a:pt x="88665" y="0"/>
                </a:lnTo>
                <a:close/>
              </a:path>
            </a:pathLst>
          </a:custGeom>
          <a:solidFill>
            <a:srgbClr val="0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06487" y="6388386"/>
            <a:ext cx="191770" cy="443230"/>
          </a:xfrm>
          <a:custGeom>
            <a:avLst/>
            <a:gdLst/>
            <a:ahLst/>
            <a:cxnLst/>
            <a:rect l="l" t="t" r="r" b="b"/>
            <a:pathLst>
              <a:path w="191770" h="443229">
                <a:moveTo>
                  <a:pt x="145101" y="434679"/>
                </a:moveTo>
                <a:lnTo>
                  <a:pt x="139514" y="434679"/>
                </a:lnTo>
                <a:lnTo>
                  <a:pt x="138434" y="435766"/>
                </a:lnTo>
                <a:lnTo>
                  <a:pt x="138178" y="436267"/>
                </a:lnTo>
                <a:lnTo>
                  <a:pt x="139937" y="437772"/>
                </a:lnTo>
                <a:lnTo>
                  <a:pt x="136766" y="440869"/>
                </a:lnTo>
                <a:lnTo>
                  <a:pt x="140182" y="443207"/>
                </a:lnTo>
                <a:lnTo>
                  <a:pt x="143855" y="436685"/>
                </a:lnTo>
                <a:lnTo>
                  <a:pt x="145101" y="434679"/>
                </a:lnTo>
                <a:close/>
              </a:path>
              <a:path w="191770" h="443229">
                <a:moveTo>
                  <a:pt x="134931" y="439614"/>
                </a:moveTo>
                <a:lnTo>
                  <a:pt x="136598" y="441033"/>
                </a:lnTo>
                <a:lnTo>
                  <a:pt x="136766" y="440869"/>
                </a:lnTo>
                <a:lnTo>
                  <a:pt x="134931" y="439614"/>
                </a:lnTo>
                <a:close/>
              </a:path>
              <a:path w="191770" h="443229">
                <a:moveTo>
                  <a:pt x="134761" y="433926"/>
                </a:moveTo>
                <a:lnTo>
                  <a:pt x="132660" y="437517"/>
                </a:lnTo>
                <a:lnTo>
                  <a:pt x="132747" y="437855"/>
                </a:lnTo>
                <a:lnTo>
                  <a:pt x="134338" y="439109"/>
                </a:lnTo>
                <a:lnTo>
                  <a:pt x="134931" y="439614"/>
                </a:lnTo>
                <a:lnTo>
                  <a:pt x="136766" y="440869"/>
                </a:lnTo>
                <a:lnTo>
                  <a:pt x="139937" y="437772"/>
                </a:lnTo>
                <a:lnTo>
                  <a:pt x="137266" y="435598"/>
                </a:lnTo>
                <a:lnTo>
                  <a:pt x="134761" y="433926"/>
                </a:lnTo>
                <a:close/>
              </a:path>
              <a:path w="191770" h="443229">
                <a:moveTo>
                  <a:pt x="132660" y="437517"/>
                </a:moveTo>
                <a:lnTo>
                  <a:pt x="132413" y="437939"/>
                </a:lnTo>
                <a:lnTo>
                  <a:pt x="134931" y="439614"/>
                </a:lnTo>
                <a:lnTo>
                  <a:pt x="134338" y="439109"/>
                </a:lnTo>
                <a:lnTo>
                  <a:pt x="132747" y="437855"/>
                </a:lnTo>
                <a:lnTo>
                  <a:pt x="132660" y="437517"/>
                </a:lnTo>
                <a:close/>
              </a:path>
              <a:path w="191770" h="443229">
                <a:moveTo>
                  <a:pt x="139997" y="430916"/>
                </a:moveTo>
                <a:lnTo>
                  <a:pt x="134427" y="430916"/>
                </a:lnTo>
                <a:lnTo>
                  <a:pt x="133360" y="432338"/>
                </a:lnTo>
                <a:lnTo>
                  <a:pt x="133170" y="432673"/>
                </a:lnTo>
                <a:lnTo>
                  <a:pt x="132836" y="433174"/>
                </a:lnTo>
                <a:lnTo>
                  <a:pt x="132352" y="434930"/>
                </a:lnTo>
                <a:lnTo>
                  <a:pt x="132232" y="435849"/>
                </a:lnTo>
                <a:lnTo>
                  <a:pt x="132660" y="437517"/>
                </a:lnTo>
                <a:lnTo>
                  <a:pt x="134761" y="433926"/>
                </a:lnTo>
                <a:lnTo>
                  <a:pt x="137934" y="433926"/>
                </a:lnTo>
                <a:lnTo>
                  <a:pt x="138267" y="433425"/>
                </a:lnTo>
                <a:lnTo>
                  <a:pt x="138679" y="432923"/>
                </a:lnTo>
                <a:lnTo>
                  <a:pt x="139997" y="430916"/>
                </a:lnTo>
                <a:close/>
              </a:path>
              <a:path w="191770" h="443229">
                <a:moveTo>
                  <a:pt x="137266" y="435598"/>
                </a:moveTo>
                <a:lnTo>
                  <a:pt x="138108" y="436267"/>
                </a:lnTo>
                <a:lnTo>
                  <a:pt x="137266" y="435598"/>
                </a:lnTo>
                <a:close/>
              </a:path>
              <a:path w="191770" h="443229">
                <a:moveTo>
                  <a:pt x="137934" y="433926"/>
                </a:moveTo>
                <a:lnTo>
                  <a:pt x="134761" y="433926"/>
                </a:lnTo>
                <a:lnTo>
                  <a:pt x="137266" y="435598"/>
                </a:lnTo>
                <a:lnTo>
                  <a:pt x="136598" y="435097"/>
                </a:lnTo>
                <a:lnTo>
                  <a:pt x="137767" y="434177"/>
                </a:lnTo>
                <a:lnTo>
                  <a:pt x="137934" y="433926"/>
                </a:lnTo>
                <a:close/>
              </a:path>
              <a:path w="191770" h="443229">
                <a:moveTo>
                  <a:pt x="97611" y="4848"/>
                </a:moveTo>
                <a:lnTo>
                  <a:pt x="91508" y="4848"/>
                </a:lnTo>
                <a:lnTo>
                  <a:pt x="91842" y="6096"/>
                </a:lnTo>
                <a:lnTo>
                  <a:pt x="91419" y="6932"/>
                </a:lnTo>
                <a:lnTo>
                  <a:pt x="91174" y="7523"/>
                </a:lnTo>
                <a:lnTo>
                  <a:pt x="90841" y="8025"/>
                </a:lnTo>
                <a:lnTo>
                  <a:pt x="90507" y="8437"/>
                </a:lnTo>
                <a:lnTo>
                  <a:pt x="13525" y="132594"/>
                </a:lnTo>
                <a:lnTo>
                  <a:pt x="12273" y="134689"/>
                </a:lnTo>
                <a:lnTo>
                  <a:pt x="11021" y="136618"/>
                </a:lnTo>
                <a:lnTo>
                  <a:pt x="11758" y="140040"/>
                </a:lnTo>
                <a:lnTo>
                  <a:pt x="12273" y="142547"/>
                </a:lnTo>
                <a:lnTo>
                  <a:pt x="14944" y="144141"/>
                </a:lnTo>
                <a:lnTo>
                  <a:pt x="17950" y="144721"/>
                </a:lnTo>
                <a:lnTo>
                  <a:pt x="185437" y="179419"/>
                </a:lnTo>
                <a:lnTo>
                  <a:pt x="186016" y="179675"/>
                </a:lnTo>
                <a:lnTo>
                  <a:pt x="186102" y="180010"/>
                </a:lnTo>
                <a:lnTo>
                  <a:pt x="186272" y="180344"/>
                </a:lnTo>
                <a:lnTo>
                  <a:pt x="186606" y="181347"/>
                </a:lnTo>
                <a:lnTo>
                  <a:pt x="186183" y="183521"/>
                </a:lnTo>
                <a:lnTo>
                  <a:pt x="186059" y="187199"/>
                </a:lnTo>
                <a:lnTo>
                  <a:pt x="185938" y="189618"/>
                </a:lnTo>
                <a:lnTo>
                  <a:pt x="185605" y="198535"/>
                </a:lnTo>
                <a:lnTo>
                  <a:pt x="185221" y="207764"/>
                </a:lnTo>
                <a:lnTo>
                  <a:pt x="182510" y="252714"/>
                </a:lnTo>
                <a:lnTo>
                  <a:pt x="176767" y="307315"/>
                </a:lnTo>
                <a:lnTo>
                  <a:pt x="169490" y="350832"/>
                </a:lnTo>
                <a:lnTo>
                  <a:pt x="156632" y="399145"/>
                </a:lnTo>
                <a:lnTo>
                  <a:pt x="141017" y="432338"/>
                </a:lnTo>
                <a:lnTo>
                  <a:pt x="140182" y="433592"/>
                </a:lnTo>
                <a:lnTo>
                  <a:pt x="139737" y="434177"/>
                </a:lnTo>
                <a:lnTo>
                  <a:pt x="139514" y="434512"/>
                </a:lnTo>
                <a:lnTo>
                  <a:pt x="139180" y="434930"/>
                </a:lnTo>
                <a:lnTo>
                  <a:pt x="139514" y="434679"/>
                </a:lnTo>
                <a:lnTo>
                  <a:pt x="145101" y="434679"/>
                </a:lnTo>
                <a:lnTo>
                  <a:pt x="148619" y="429160"/>
                </a:lnTo>
                <a:lnTo>
                  <a:pt x="165493" y="386684"/>
                </a:lnTo>
                <a:lnTo>
                  <a:pt x="177641" y="332456"/>
                </a:lnTo>
                <a:lnTo>
                  <a:pt x="183601" y="289532"/>
                </a:lnTo>
                <a:lnTo>
                  <a:pt x="187804" y="243633"/>
                </a:lnTo>
                <a:lnTo>
                  <a:pt x="190446" y="192961"/>
                </a:lnTo>
                <a:lnTo>
                  <a:pt x="190613" y="189874"/>
                </a:lnTo>
                <a:lnTo>
                  <a:pt x="190839" y="182016"/>
                </a:lnTo>
                <a:lnTo>
                  <a:pt x="190911" y="181013"/>
                </a:lnTo>
                <a:lnTo>
                  <a:pt x="191281" y="178672"/>
                </a:lnTo>
                <a:lnTo>
                  <a:pt x="188687" y="175741"/>
                </a:lnTo>
                <a:lnTo>
                  <a:pt x="187608" y="175161"/>
                </a:lnTo>
                <a:lnTo>
                  <a:pt x="186350" y="174905"/>
                </a:lnTo>
                <a:lnTo>
                  <a:pt x="175730" y="172520"/>
                </a:lnTo>
                <a:lnTo>
                  <a:pt x="18117" y="140040"/>
                </a:lnTo>
                <a:lnTo>
                  <a:pt x="15362" y="139705"/>
                </a:lnTo>
                <a:lnTo>
                  <a:pt x="16530" y="136105"/>
                </a:lnTo>
                <a:lnTo>
                  <a:pt x="17450" y="135024"/>
                </a:lnTo>
                <a:lnTo>
                  <a:pt x="29723" y="115373"/>
                </a:lnTo>
                <a:lnTo>
                  <a:pt x="75291" y="41874"/>
                </a:lnTo>
                <a:lnTo>
                  <a:pt x="81970" y="31171"/>
                </a:lnTo>
                <a:lnTo>
                  <a:pt x="88615" y="20453"/>
                </a:lnTo>
                <a:lnTo>
                  <a:pt x="95181" y="9697"/>
                </a:lnTo>
                <a:lnTo>
                  <a:pt x="95348" y="9529"/>
                </a:lnTo>
                <a:lnTo>
                  <a:pt x="95515" y="9273"/>
                </a:lnTo>
                <a:lnTo>
                  <a:pt x="95593" y="9028"/>
                </a:lnTo>
                <a:lnTo>
                  <a:pt x="97764" y="5093"/>
                </a:lnTo>
                <a:lnTo>
                  <a:pt x="97611" y="4848"/>
                </a:lnTo>
                <a:close/>
              </a:path>
              <a:path w="191770" h="443229">
                <a:moveTo>
                  <a:pt x="133748" y="431788"/>
                </a:moveTo>
                <a:lnTo>
                  <a:pt x="133582" y="432003"/>
                </a:lnTo>
                <a:lnTo>
                  <a:pt x="133748" y="431788"/>
                </a:lnTo>
                <a:close/>
              </a:path>
              <a:path w="191770" h="443229">
                <a:moveTo>
                  <a:pt x="94591" y="0"/>
                </a:moveTo>
                <a:lnTo>
                  <a:pt x="87501" y="1415"/>
                </a:lnTo>
                <a:lnTo>
                  <a:pt x="84572" y="6264"/>
                </a:lnTo>
                <a:lnTo>
                  <a:pt x="5093" y="133931"/>
                </a:lnTo>
                <a:lnTo>
                  <a:pt x="3255" y="136785"/>
                </a:lnTo>
                <a:lnTo>
                  <a:pt x="0" y="142302"/>
                </a:lnTo>
                <a:lnTo>
                  <a:pt x="1753" y="147485"/>
                </a:lnTo>
                <a:lnTo>
                  <a:pt x="10352" y="149737"/>
                </a:lnTo>
                <a:lnTo>
                  <a:pt x="14276" y="150327"/>
                </a:lnTo>
                <a:lnTo>
                  <a:pt x="18117" y="151163"/>
                </a:lnTo>
                <a:lnTo>
                  <a:pt x="167150" y="182016"/>
                </a:lnTo>
                <a:lnTo>
                  <a:pt x="174329" y="183431"/>
                </a:lnTo>
                <a:lnTo>
                  <a:pt x="175754" y="183766"/>
                </a:lnTo>
                <a:lnTo>
                  <a:pt x="177424" y="183933"/>
                </a:lnTo>
                <a:lnTo>
                  <a:pt x="180507" y="185025"/>
                </a:lnTo>
                <a:lnTo>
                  <a:pt x="179839" y="187199"/>
                </a:lnTo>
                <a:lnTo>
                  <a:pt x="179761" y="188782"/>
                </a:lnTo>
                <a:lnTo>
                  <a:pt x="177437" y="237244"/>
                </a:lnTo>
                <a:lnTo>
                  <a:pt x="171932" y="296041"/>
                </a:lnTo>
                <a:lnTo>
                  <a:pt x="164628" y="342764"/>
                </a:lnTo>
                <a:lnTo>
                  <a:pt x="151457" y="394462"/>
                </a:lnTo>
                <a:lnTo>
                  <a:pt x="135596" y="429160"/>
                </a:lnTo>
                <a:lnTo>
                  <a:pt x="133748" y="431668"/>
                </a:lnTo>
                <a:lnTo>
                  <a:pt x="134427" y="430916"/>
                </a:lnTo>
                <a:lnTo>
                  <a:pt x="139997" y="430916"/>
                </a:lnTo>
                <a:lnTo>
                  <a:pt x="141184" y="429160"/>
                </a:lnTo>
                <a:lnTo>
                  <a:pt x="157905" y="389645"/>
                </a:lnTo>
                <a:lnTo>
                  <a:pt x="169677" y="341046"/>
                </a:lnTo>
                <a:lnTo>
                  <a:pt x="176745" y="294914"/>
                </a:lnTo>
                <a:lnTo>
                  <a:pt x="180702" y="255344"/>
                </a:lnTo>
                <a:lnTo>
                  <a:pt x="183768" y="206170"/>
                </a:lnTo>
                <a:lnTo>
                  <a:pt x="184413" y="188782"/>
                </a:lnTo>
                <a:lnTo>
                  <a:pt x="184515" y="186274"/>
                </a:lnTo>
                <a:lnTo>
                  <a:pt x="184505" y="183431"/>
                </a:lnTo>
                <a:lnTo>
                  <a:pt x="184269" y="181013"/>
                </a:lnTo>
                <a:lnTo>
                  <a:pt x="180340" y="180010"/>
                </a:lnTo>
                <a:lnTo>
                  <a:pt x="179260" y="179675"/>
                </a:lnTo>
                <a:lnTo>
                  <a:pt x="178091" y="179508"/>
                </a:lnTo>
                <a:lnTo>
                  <a:pt x="177001" y="179252"/>
                </a:lnTo>
                <a:lnTo>
                  <a:pt x="8432" y="144387"/>
                </a:lnTo>
                <a:lnTo>
                  <a:pt x="6595" y="143974"/>
                </a:lnTo>
                <a:lnTo>
                  <a:pt x="5260" y="142715"/>
                </a:lnTo>
                <a:lnTo>
                  <a:pt x="6345" y="140708"/>
                </a:lnTo>
                <a:lnTo>
                  <a:pt x="7150" y="139293"/>
                </a:lnTo>
                <a:lnTo>
                  <a:pt x="8014" y="138033"/>
                </a:lnTo>
                <a:lnTo>
                  <a:pt x="12857" y="130175"/>
                </a:lnTo>
                <a:lnTo>
                  <a:pt x="16949" y="123733"/>
                </a:lnTo>
                <a:lnTo>
                  <a:pt x="20956" y="117212"/>
                </a:lnTo>
                <a:lnTo>
                  <a:pt x="88670" y="8437"/>
                </a:lnTo>
                <a:lnTo>
                  <a:pt x="89171" y="7690"/>
                </a:lnTo>
                <a:lnTo>
                  <a:pt x="89672" y="6264"/>
                </a:lnTo>
                <a:lnTo>
                  <a:pt x="91508" y="4848"/>
                </a:lnTo>
                <a:lnTo>
                  <a:pt x="97611" y="4848"/>
                </a:lnTo>
                <a:lnTo>
                  <a:pt x="94591" y="0"/>
                </a:lnTo>
                <a:close/>
              </a:path>
            </a:pathLst>
          </a:custGeom>
          <a:solidFill>
            <a:srgbClr val="07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36354" y="6317151"/>
            <a:ext cx="247015" cy="465455"/>
          </a:xfrm>
          <a:custGeom>
            <a:avLst/>
            <a:gdLst/>
            <a:ahLst/>
            <a:cxnLst/>
            <a:rect l="l" t="t" r="r" b="b"/>
            <a:pathLst>
              <a:path w="247015" h="465454">
                <a:moveTo>
                  <a:pt x="246540" y="215376"/>
                </a:moveTo>
                <a:lnTo>
                  <a:pt x="237859" y="215376"/>
                </a:lnTo>
                <a:lnTo>
                  <a:pt x="240363" y="217461"/>
                </a:lnTo>
                <a:lnTo>
                  <a:pt x="240363" y="412351"/>
                </a:lnTo>
                <a:lnTo>
                  <a:pt x="239361" y="413610"/>
                </a:lnTo>
                <a:lnTo>
                  <a:pt x="58349" y="458925"/>
                </a:lnTo>
                <a:lnTo>
                  <a:pt x="57347" y="460597"/>
                </a:lnTo>
                <a:lnTo>
                  <a:pt x="58182" y="463942"/>
                </a:lnTo>
                <a:lnTo>
                  <a:pt x="59852" y="464945"/>
                </a:lnTo>
                <a:lnTo>
                  <a:pt x="244203" y="418793"/>
                </a:lnTo>
                <a:lnTo>
                  <a:pt x="245617" y="418375"/>
                </a:lnTo>
                <a:lnTo>
                  <a:pt x="246540" y="417204"/>
                </a:lnTo>
                <a:lnTo>
                  <a:pt x="246540" y="215376"/>
                </a:lnTo>
                <a:close/>
              </a:path>
              <a:path w="247015" h="465454">
                <a:moveTo>
                  <a:pt x="12759" y="0"/>
                </a:moveTo>
                <a:lnTo>
                  <a:pt x="11089" y="1081"/>
                </a:lnTo>
                <a:lnTo>
                  <a:pt x="10677" y="2753"/>
                </a:lnTo>
                <a:lnTo>
                  <a:pt x="0" y="75418"/>
                </a:lnTo>
                <a:lnTo>
                  <a:pt x="216" y="142326"/>
                </a:lnTo>
                <a:lnTo>
                  <a:pt x="6489" y="197616"/>
                </a:lnTo>
                <a:lnTo>
                  <a:pt x="13981" y="235430"/>
                </a:lnTo>
                <a:lnTo>
                  <a:pt x="19860" y="251746"/>
                </a:lnTo>
                <a:lnTo>
                  <a:pt x="21196" y="251490"/>
                </a:lnTo>
                <a:lnTo>
                  <a:pt x="61749" y="244724"/>
                </a:lnTo>
                <a:lnTo>
                  <a:pt x="23533" y="244724"/>
                </a:lnTo>
                <a:lnTo>
                  <a:pt x="21941" y="243632"/>
                </a:lnTo>
                <a:lnTo>
                  <a:pt x="16970" y="219645"/>
                </a:lnTo>
                <a:lnTo>
                  <a:pt x="10801" y="179429"/>
                </a:lnTo>
                <a:lnTo>
                  <a:pt x="6458" y="126624"/>
                </a:lnTo>
                <a:lnTo>
                  <a:pt x="7301" y="66463"/>
                </a:lnTo>
                <a:lnTo>
                  <a:pt x="16688" y="4179"/>
                </a:lnTo>
                <a:lnTo>
                  <a:pt x="17100" y="2507"/>
                </a:lnTo>
                <a:lnTo>
                  <a:pt x="16098" y="835"/>
                </a:lnTo>
                <a:lnTo>
                  <a:pt x="12759" y="0"/>
                </a:lnTo>
                <a:close/>
              </a:path>
              <a:path w="247015" h="465454">
                <a:moveTo>
                  <a:pt x="244036" y="207853"/>
                </a:moveTo>
                <a:lnTo>
                  <a:pt x="241365" y="208354"/>
                </a:lnTo>
                <a:lnTo>
                  <a:pt x="25203" y="244468"/>
                </a:lnTo>
                <a:lnTo>
                  <a:pt x="23533" y="244724"/>
                </a:lnTo>
                <a:lnTo>
                  <a:pt x="61749" y="244724"/>
                </a:lnTo>
                <a:lnTo>
                  <a:pt x="235187" y="215789"/>
                </a:lnTo>
                <a:lnTo>
                  <a:pt x="237859" y="215376"/>
                </a:lnTo>
                <a:lnTo>
                  <a:pt x="246540" y="215376"/>
                </a:lnTo>
                <a:lnTo>
                  <a:pt x="246540" y="209937"/>
                </a:lnTo>
                <a:lnTo>
                  <a:pt x="244036" y="207853"/>
                </a:lnTo>
                <a:close/>
              </a:path>
            </a:pathLst>
          </a:custGeom>
          <a:solidFill>
            <a:srgbClr val="0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333095" y="6314554"/>
            <a:ext cx="252729" cy="470534"/>
          </a:xfrm>
          <a:custGeom>
            <a:avLst/>
            <a:gdLst/>
            <a:ahLst/>
            <a:cxnLst/>
            <a:rect l="l" t="t" r="r" b="b"/>
            <a:pathLst>
              <a:path w="252729" h="470534">
                <a:moveTo>
                  <a:pt x="63296" y="464352"/>
                </a:moveTo>
                <a:lnTo>
                  <a:pt x="64023" y="467124"/>
                </a:lnTo>
                <a:lnTo>
                  <a:pt x="59814" y="468295"/>
                </a:lnTo>
                <a:lnTo>
                  <a:pt x="60517" y="470217"/>
                </a:lnTo>
                <a:lnTo>
                  <a:pt x="64446" y="469548"/>
                </a:lnTo>
                <a:lnTo>
                  <a:pt x="80387" y="465619"/>
                </a:lnTo>
                <a:lnTo>
                  <a:pt x="63778" y="465619"/>
                </a:lnTo>
                <a:lnTo>
                  <a:pt x="63296" y="464352"/>
                </a:lnTo>
                <a:close/>
              </a:path>
              <a:path w="252729" h="470534">
                <a:moveTo>
                  <a:pt x="58752" y="465387"/>
                </a:moveTo>
                <a:lnTo>
                  <a:pt x="59515" y="468378"/>
                </a:lnTo>
                <a:lnTo>
                  <a:pt x="59814" y="468295"/>
                </a:lnTo>
                <a:lnTo>
                  <a:pt x="58752" y="465387"/>
                </a:lnTo>
                <a:close/>
              </a:path>
              <a:path w="252729" h="470534">
                <a:moveTo>
                  <a:pt x="62186" y="461438"/>
                </a:moveTo>
                <a:lnTo>
                  <a:pt x="58022" y="462620"/>
                </a:lnTo>
                <a:lnTo>
                  <a:pt x="58752" y="465387"/>
                </a:lnTo>
                <a:lnTo>
                  <a:pt x="59814" y="468295"/>
                </a:lnTo>
                <a:lnTo>
                  <a:pt x="64023" y="467124"/>
                </a:lnTo>
                <a:lnTo>
                  <a:pt x="63296" y="464352"/>
                </a:lnTo>
                <a:lnTo>
                  <a:pt x="62186" y="461438"/>
                </a:lnTo>
                <a:close/>
              </a:path>
              <a:path w="252729" h="470534">
                <a:moveTo>
                  <a:pt x="252018" y="212200"/>
                </a:moveTo>
                <a:lnTo>
                  <a:pt x="246871" y="212200"/>
                </a:lnTo>
                <a:lnTo>
                  <a:pt x="247445" y="214964"/>
                </a:lnTo>
                <a:lnTo>
                  <a:pt x="247547" y="215544"/>
                </a:lnTo>
                <a:lnTo>
                  <a:pt x="247592" y="217284"/>
                </a:lnTo>
                <a:lnTo>
                  <a:pt x="247567" y="416375"/>
                </a:lnTo>
                <a:lnTo>
                  <a:pt x="247373" y="419299"/>
                </a:lnTo>
                <a:lnTo>
                  <a:pt x="246204" y="419299"/>
                </a:lnTo>
                <a:lnTo>
                  <a:pt x="245035" y="419550"/>
                </a:lnTo>
                <a:lnTo>
                  <a:pt x="79806" y="460937"/>
                </a:lnTo>
                <a:lnTo>
                  <a:pt x="75966" y="461940"/>
                </a:lnTo>
                <a:lnTo>
                  <a:pt x="72048" y="462860"/>
                </a:lnTo>
                <a:lnTo>
                  <a:pt x="68208" y="463864"/>
                </a:lnTo>
                <a:lnTo>
                  <a:pt x="67373" y="464031"/>
                </a:lnTo>
                <a:lnTo>
                  <a:pt x="63778" y="465619"/>
                </a:lnTo>
                <a:lnTo>
                  <a:pt x="80387" y="465619"/>
                </a:lnTo>
                <a:lnTo>
                  <a:pt x="249209" y="423313"/>
                </a:lnTo>
                <a:lnTo>
                  <a:pt x="251969" y="422059"/>
                </a:lnTo>
                <a:lnTo>
                  <a:pt x="252088" y="419299"/>
                </a:lnTo>
                <a:lnTo>
                  <a:pt x="252203" y="225831"/>
                </a:lnTo>
                <a:lnTo>
                  <a:pt x="252324" y="222822"/>
                </a:lnTo>
                <a:lnTo>
                  <a:pt x="252219" y="217284"/>
                </a:lnTo>
                <a:lnTo>
                  <a:pt x="252018" y="212200"/>
                </a:lnTo>
                <a:close/>
              </a:path>
              <a:path w="252729" h="470534">
                <a:moveTo>
                  <a:pt x="58022" y="462620"/>
                </a:moveTo>
                <a:lnTo>
                  <a:pt x="57768" y="462692"/>
                </a:lnTo>
                <a:lnTo>
                  <a:pt x="58752" y="465387"/>
                </a:lnTo>
                <a:lnTo>
                  <a:pt x="58022" y="462620"/>
                </a:lnTo>
                <a:close/>
              </a:path>
              <a:path w="252729" h="470534">
                <a:moveTo>
                  <a:pt x="71413" y="461438"/>
                </a:moveTo>
                <a:lnTo>
                  <a:pt x="62186" y="461438"/>
                </a:lnTo>
                <a:lnTo>
                  <a:pt x="63296" y="464352"/>
                </a:lnTo>
                <a:lnTo>
                  <a:pt x="62943" y="463027"/>
                </a:lnTo>
                <a:lnTo>
                  <a:pt x="67540" y="462442"/>
                </a:lnTo>
                <a:lnTo>
                  <a:pt x="71413" y="461438"/>
                </a:lnTo>
                <a:close/>
              </a:path>
              <a:path w="252729" h="470534">
                <a:moveTo>
                  <a:pt x="245840" y="219723"/>
                </a:moveTo>
                <a:lnTo>
                  <a:pt x="240861" y="219723"/>
                </a:lnTo>
                <a:lnTo>
                  <a:pt x="241327" y="223099"/>
                </a:lnTo>
                <a:lnTo>
                  <a:pt x="241440" y="225073"/>
                </a:lnTo>
                <a:lnTo>
                  <a:pt x="241339" y="225831"/>
                </a:lnTo>
                <a:lnTo>
                  <a:pt x="241284" y="413532"/>
                </a:lnTo>
                <a:lnTo>
                  <a:pt x="241028" y="414368"/>
                </a:lnTo>
                <a:lnTo>
                  <a:pt x="240360" y="414368"/>
                </a:lnTo>
                <a:lnTo>
                  <a:pt x="239615" y="414536"/>
                </a:lnTo>
                <a:lnTo>
                  <a:pt x="75554" y="455586"/>
                </a:lnTo>
                <a:lnTo>
                  <a:pt x="72126" y="456506"/>
                </a:lnTo>
                <a:lnTo>
                  <a:pt x="65191" y="458178"/>
                </a:lnTo>
                <a:lnTo>
                  <a:pt x="61607" y="459098"/>
                </a:lnTo>
                <a:lnTo>
                  <a:pt x="57512" y="460686"/>
                </a:lnTo>
                <a:lnTo>
                  <a:pt x="58022" y="462620"/>
                </a:lnTo>
                <a:lnTo>
                  <a:pt x="62186" y="461438"/>
                </a:lnTo>
                <a:lnTo>
                  <a:pt x="71413" y="461438"/>
                </a:lnTo>
                <a:lnTo>
                  <a:pt x="72382" y="461188"/>
                </a:lnTo>
                <a:lnTo>
                  <a:pt x="76556" y="460185"/>
                </a:lnTo>
                <a:lnTo>
                  <a:pt x="226670" y="422561"/>
                </a:lnTo>
                <a:lnTo>
                  <a:pt x="234105" y="420972"/>
                </a:lnTo>
                <a:lnTo>
                  <a:pt x="244790" y="417962"/>
                </a:lnTo>
                <a:lnTo>
                  <a:pt x="245924" y="415450"/>
                </a:lnTo>
                <a:lnTo>
                  <a:pt x="245840" y="219723"/>
                </a:lnTo>
                <a:close/>
              </a:path>
              <a:path w="252729" h="470534">
                <a:moveTo>
                  <a:pt x="17275" y="0"/>
                </a:moveTo>
                <a:lnTo>
                  <a:pt x="14014" y="668"/>
                </a:lnTo>
                <a:lnTo>
                  <a:pt x="11431" y="4514"/>
                </a:lnTo>
                <a:lnTo>
                  <a:pt x="11264" y="6520"/>
                </a:lnTo>
                <a:lnTo>
                  <a:pt x="10341" y="10455"/>
                </a:lnTo>
                <a:lnTo>
                  <a:pt x="3219" y="52372"/>
                </a:lnTo>
                <a:lnTo>
                  <a:pt x="0" y="102020"/>
                </a:lnTo>
                <a:lnTo>
                  <a:pt x="234" y="126921"/>
                </a:lnTo>
                <a:lnTo>
                  <a:pt x="2996" y="166832"/>
                </a:lnTo>
                <a:lnTo>
                  <a:pt x="8504" y="206426"/>
                </a:lnTo>
                <a:lnTo>
                  <a:pt x="18856" y="253340"/>
                </a:lnTo>
                <a:lnTo>
                  <a:pt x="20113" y="257018"/>
                </a:lnTo>
                <a:lnTo>
                  <a:pt x="25122" y="256350"/>
                </a:lnTo>
                <a:lnTo>
                  <a:pt x="26792" y="256093"/>
                </a:lnTo>
                <a:lnTo>
                  <a:pt x="30209" y="255424"/>
                </a:lnTo>
                <a:lnTo>
                  <a:pt x="50439" y="252081"/>
                </a:lnTo>
                <a:lnTo>
                  <a:pt x="23530" y="252081"/>
                </a:lnTo>
                <a:lnTo>
                  <a:pt x="23163" y="251334"/>
                </a:lnTo>
                <a:lnTo>
                  <a:pt x="23101" y="251167"/>
                </a:lnTo>
                <a:lnTo>
                  <a:pt x="22859" y="250163"/>
                </a:lnTo>
                <a:lnTo>
                  <a:pt x="20445" y="241458"/>
                </a:lnTo>
                <a:lnTo>
                  <a:pt x="11322" y="195328"/>
                </a:lnTo>
                <a:lnTo>
                  <a:pt x="5499" y="139293"/>
                </a:lnTo>
                <a:lnTo>
                  <a:pt x="4653" y="115102"/>
                </a:lnTo>
                <a:lnTo>
                  <a:pt x="4927" y="90873"/>
                </a:lnTo>
                <a:lnTo>
                  <a:pt x="9172" y="42645"/>
                </a:lnTo>
                <a:lnTo>
                  <a:pt x="14014" y="15548"/>
                </a:lnTo>
                <a:lnTo>
                  <a:pt x="15605" y="5015"/>
                </a:lnTo>
                <a:lnTo>
                  <a:pt x="22746" y="5015"/>
                </a:lnTo>
                <a:lnTo>
                  <a:pt x="23118" y="3433"/>
                </a:lnTo>
                <a:lnTo>
                  <a:pt x="17275" y="0"/>
                </a:lnTo>
                <a:close/>
              </a:path>
              <a:path w="252729" h="470534">
                <a:moveTo>
                  <a:pt x="23209" y="251363"/>
                </a:moveTo>
                <a:lnTo>
                  <a:pt x="23530" y="252081"/>
                </a:lnTo>
                <a:lnTo>
                  <a:pt x="50439" y="252081"/>
                </a:lnTo>
                <a:lnTo>
                  <a:pt x="51923" y="251835"/>
                </a:lnTo>
                <a:lnTo>
                  <a:pt x="23619" y="251835"/>
                </a:lnTo>
                <a:lnTo>
                  <a:pt x="23363" y="251412"/>
                </a:lnTo>
                <a:lnTo>
                  <a:pt x="23209" y="251363"/>
                </a:lnTo>
                <a:close/>
              </a:path>
              <a:path w="252729" h="470534">
                <a:moveTo>
                  <a:pt x="242119" y="215544"/>
                </a:moveTo>
                <a:lnTo>
                  <a:pt x="237778" y="216134"/>
                </a:lnTo>
                <a:lnTo>
                  <a:pt x="236609" y="216379"/>
                </a:lnTo>
                <a:lnTo>
                  <a:pt x="28127" y="251167"/>
                </a:lnTo>
                <a:lnTo>
                  <a:pt x="25200" y="251579"/>
                </a:lnTo>
                <a:lnTo>
                  <a:pt x="24788" y="251668"/>
                </a:lnTo>
                <a:lnTo>
                  <a:pt x="24287" y="251835"/>
                </a:lnTo>
                <a:lnTo>
                  <a:pt x="51923" y="251835"/>
                </a:lnTo>
                <a:lnTo>
                  <a:pt x="237778" y="220816"/>
                </a:lnTo>
                <a:lnTo>
                  <a:pt x="240861" y="219723"/>
                </a:lnTo>
                <a:lnTo>
                  <a:pt x="245840" y="219723"/>
                </a:lnTo>
                <a:lnTo>
                  <a:pt x="245792" y="218475"/>
                </a:lnTo>
                <a:lnTo>
                  <a:pt x="242119" y="215544"/>
                </a:lnTo>
                <a:close/>
              </a:path>
              <a:path w="252729" h="470534">
                <a:moveTo>
                  <a:pt x="23196" y="251334"/>
                </a:moveTo>
                <a:close/>
              </a:path>
              <a:path w="252729" h="470534">
                <a:moveTo>
                  <a:pt x="22746" y="5015"/>
                </a:moveTo>
                <a:lnTo>
                  <a:pt x="15605" y="5015"/>
                </a:lnTo>
                <a:lnTo>
                  <a:pt x="18444" y="5517"/>
                </a:lnTo>
                <a:lnTo>
                  <a:pt x="17108" y="8526"/>
                </a:lnTo>
                <a:lnTo>
                  <a:pt x="16518" y="11369"/>
                </a:lnTo>
                <a:lnTo>
                  <a:pt x="16017" y="13375"/>
                </a:lnTo>
                <a:lnTo>
                  <a:pt x="13359" y="27123"/>
                </a:lnTo>
                <a:lnTo>
                  <a:pt x="7337" y="84928"/>
                </a:lnTo>
                <a:lnTo>
                  <a:pt x="6911" y="107426"/>
                </a:lnTo>
                <a:lnTo>
                  <a:pt x="7410" y="129907"/>
                </a:lnTo>
                <a:lnTo>
                  <a:pt x="10291" y="169375"/>
                </a:lnTo>
                <a:lnTo>
                  <a:pt x="17442" y="220147"/>
                </a:lnTo>
                <a:lnTo>
                  <a:pt x="21950" y="242461"/>
                </a:lnTo>
                <a:lnTo>
                  <a:pt x="22195" y="245560"/>
                </a:lnTo>
                <a:lnTo>
                  <a:pt x="23697" y="247399"/>
                </a:lnTo>
                <a:lnTo>
                  <a:pt x="25200" y="249160"/>
                </a:lnTo>
                <a:lnTo>
                  <a:pt x="27292" y="249573"/>
                </a:lnTo>
                <a:lnTo>
                  <a:pt x="29541" y="249160"/>
                </a:lnTo>
                <a:lnTo>
                  <a:pt x="36230" y="248157"/>
                </a:lnTo>
                <a:lnTo>
                  <a:pt x="49497" y="245816"/>
                </a:lnTo>
                <a:lnTo>
                  <a:pt x="55088" y="244891"/>
                </a:lnTo>
                <a:lnTo>
                  <a:pt x="28127" y="244891"/>
                </a:lnTo>
                <a:lnTo>
                  <a:pt x="27793" y="244802"/>
                </a:lnTo>
                <a:lnTo>
                  <a:pt x="26536" y="244390"/>
                </a:lnTo>
                <a:lnTo>
                  <a:pt x="26124" y="239954"/>
                </a:lnTo>
                <a:lnTo>
                  <a:pt x="25868" y="238705"/>
                </a:lnTo>
                <a:lnTo>
                  <a:pt x="18977" y="200943"/>
                </a:lnTo>
                <a:lnTo>
                  <a:pt x="13101" y="148823"/>
                </a:lnTo>
                <a:lnTo>
                  <a:pt x="11624" y="107426"/>
                </a:lnTo>
                <a:lnTo>
                  <a:pt x="11600" y="102020"/>
                </a:lnTo>
                <a:lnTo>
                  <a:pt x="12168" y="80702"/>
                </a:lnTo>
                <a:lnTo>
                  <a:pt x="16906" y="33987"/>
                </a:lnTo>
                <a:lnTo>
                  <a:pt x="21527" y="10198"/>
                </a:lnTo>
                <a:lnTo>
                  <a:pt x="22746" y="5015"/>
                </a:lnTo>
                <a:close/>
              </a:path>
              <a:path w="252729" h="470534">
                <a:moveTo>
                  <a:pt x="248296" y="208020"/>
                </a:moveTo>
                <a:lnTo>
                  <a:pt x="243454" y="208767"/>
                </a:lnTo>
                <a:lnTo>
                  <a:pt x="239614" y="209435"/>
                </a:lnTo>
                <a:lnTo>
                  <a:pt x="236776" y="209859"/>
                </a:lnTo>
                <a:lnTo>
                  <a:pt x="44411" y="242049"/>
                </a:lnTo>
                <a:lnTo>
                  <a:pt x="29040" y="244557"/>
                </a:lnTo>
                <a:lnTo>
                  <a:pt x="28706" y="244635"/>
                </a:lnTo>
                <a:lnTo>
                  <a:pt x="28127" y="244891"/>
                </a:lnTo>
                <a:lnTo>
                  <a:pt x="55088" y="244891"/>
                </a:lnTo>
                <a:lnTo>
                  <a:pt x="234606" y="214964"/>
                </a:lnTo>
                <a:lnTo>
                  <a:pt x="238190" y="214295"/>
                </a:lnTo>
                <a:lnTo>
                  <a:pt x="241785" y="213704"/>
                </a:lnTo>
                <a:lnTo>
                  <a:pt x="243699" y="213459"/>
                </a:lnTo>
                <a:lnTo>
                  <a:pt x="246871" y="212200"/>
                </a:lnTo>
                <a:lnTo>
                  <a:pt x="252018" y="212200"/>
                </a:lnTo>
                <a:lnTo>
                  <a:pt x="251969" y="210951"/>
                </a:lnTo>
                <a:lnTo>
                  <a:pt x="248296" y="208020"/>
                </a:lnTo>
                <a:close/>
              </a:path>
            </a:pathLst>
          </a:custGeom>
          <a:solidFill>
            <a:srgbClr val="07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19513" y="6568229"/>
            <a:ext cx="119575" cy="207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90105" y="6377006"/>
            <a:ext cx="174997" cy="124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608" y="213817"/>
            <a:ext cx="8628633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092" y="1577340"/>
            <a:ext cx="874966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1056" y="6334128"/>
            <a:ext cx="3374390" cy="208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Height | Weight | Bust | </a:t>
            </a:r>
            <a:r>
              <a:rPr spc="-5" dirty="0"/>
              <a:t>Waist </a:t>
            </a:r>
            <a:r>
              <a:rPr dirty="0"/>
              <a:t>| </a:t>
            </a:r>
            <a:r>
              <a:rPr spc="-5" dirty="0"/>
              <a:t>Hips </a:t>
            </a:r>
            <a:r>
              <a:rPr dirty="0"/>
              <a:t>|</a:t>
            </a:r>
            <a:r>
              <a:rPr spc="250" dirty="0"/>
              <a:t> </a:t>
            </a:r>
            <a:r>
              <a:rPr spc="-5" dirty="0"/>
              <a:t>Shoes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6092" y="6377940"/>
            <a:ext cx="22360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411" y="6582114"/>
            <a:ext cx="335280" cy="189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60" dirty="0"/>
              <a:t>‹#›</a:t>
            </a:fld>
            <a:r>
              <a:rPr spc="-65" dirty="0"/>
              <a:t>5</a:t>
            </a:r>
            <a:r>
              <a:rPr spc="-70" dirty="0"/>
              <a:t>c</a:t>
            </a:r>
            <a:r>
              <a:rPr spc="-155" dirty="0"/>
              <a:t>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BD42DBF-3E3C-4FBF-BCF9-4A93F81CA3B7}"/>
              </a:ext>
            </a:extLst>
          </p:cNvPr>
          <p:cNvGrpSpPr/>
          <p:nvPr/>
        </p:nvGrpSpPr>
        <p:grpSpPr>
          <a:xfrm>
            <a:off x="3540328" y="5232538"/>
            <a:ext cx="6175172" cy="1547040"/>
            <a:chOff x="4023533" y="5565338"/>
            <a:chExt cx="5691967" cy="1292662"/>
          </a:xfrm>
        </p:grpSpPr>
        <p:sp>
          <p:nvSpPr>
            <p:cNvPr id="10" name="TextBox 9"/>
            <p:cNvSpPr txBox="1"/>
            <p:nvPr/>
          </p:nvSpPr>
          <p:spPr>
            <a:xfrm>
              <a:off x="4023533" y="6211669"/>
              <a:ext cx="56919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altLang="ko-KR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  <a:p>
              <a:pPr lvl="0"/>
              <a:endParaRPr lang="ko-KR" altLang="en-US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3534" y="5565338"/>
              <a:ext cx="56919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endParaRPr lang="en-US" altLang="ko-KR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  <a:p>
              <a:pPr lvl="0"/>
              <a:endParaRPr lang="ko-KR" altLang="en-US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7" name="그림 개체 틀 6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8648"/>
          <a:stretch/>
        </p:blipFill>
        <p:spPr/>
      </p:pic>
      <p:sp>
        <p:nvSpPr>
          <p:cNvPr id="21" name="object 3"/>
          <p:cNvSpPr txBox="1">
            <a:spLocks/>
          </p:cNvSpPr>
          <p:nvPr/>
        </p:nvSpPr>
        <p:spPr>
          <a:xfrm>
            <a:off x="378966" y="245130"/>
            <a:ext cx="3249253" cy="501580"/>
          </a:xfrm>
          <a:prstGeom prst="rect">
            <a:avLst/>
          </a:prstGeom>
        </p:spPr>
        <p:txBody>
          <a:bodyPr vert="horz" wrap="square" lIns="0" tIns="9049" rIns="0" bIns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spcBef>
                <a:spcPts val="71"/>
              </a:spcBef>
              <a:defRPr/>
            </a:pPr>
            <a:r>
              <a:rPr lang="ko-KR" altLang="en-US" sz="3200" b="1" spc="-4" dirty="0">
                <a:cs typeface="Calibri"/>
              </a:rPr>
              <a:t>박     진     규</a:t>
            </a:r>
          </a:p>
        </p:txBody>
      </p:sp>
      <p:sp>
        <p:nvSpPr>
          <p:cNvPr id="30" name="object 8"/>
          <p:cNvSpPr txBox="1">
            <a:spLocks/>
          </p:cNvSpPr>
          <p:nvPr/>
        </p:nvSpPr>
        <p:spPr>
          <a:xfrm>
            <a:off x="4007186" y="381000"/>
            <a:ext cx="3523215" cy="229358"/>
          </a:xfrm>
          <a:prstGeom prst="rect">
            <a:avLst/>
          </a:prstGeom>
        </p:spPr>
        <p:txBody>
          <a:bodyPr vert="horz" wrap="square" lIns="0" tIns="8573" r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just">
              <a:spcBef>
                <a:spcPts val="68"/>
              </a:spcBef>
              <a:defRPr/>
            </a:pPr>
            <a:r>
              <a:rPr lang="en-US" altLang="ko-KR" sz="1434" dirty="0"/>
              <a:t>| 1999</a:t>
            </a:r>
            <a:r>
              <a:rPr lang="ko-KR" altLang="en-US" sz="1434" dirty="0"/>
              <a:t>년생 </a:t>
            </a:r>
            <a:r>
              <a:rPr lang="en-US" altLang="ko-KR" sz="1434" dirty="0"/>
              <a:t>| </a:t>
            </a:r>
            <a:r>
              <a:rPr lang="en-US" sz="1434" dirty="0"/>
              <a:t>Height -</a:t>
            </a:r>
            <a:r>
              <a:rPr lang="en-US" altLang="ko-KR" sz="1434" spc="-4" dirty="0"/>
              <a:t> 180cm</a:t>
            </a:r>
            <a:r>
              <a:rPr lang="en-US" sz="1434" dirty="0"/>
              <a:t> | Weight - </a:t>
            </a:r>
            <a:r>
              <a:rPr lang="en-US" altLang="ko-KR" sz="1434" spc="-4" dirty="0"/>
              <a:t>74</a:t>
            </a:r>
            <a:r>
              <a:rPr lang="en-US" sz="1434" spc="-4" dirty="0"/>
              <a:t>kg </a:t>
            </a:r>
            <a:r>
              <a:rPr lang="en-US" altLang="ko-KR" sz="1434" dirty="0"/>
              <a:t>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92659" y="3585617"/>
            <a:ext cx="1667162" cy="314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200" b="1" dirty="0"/>
              <a:t>-</a:t>
            </a:r>
            <a:r>
              <a:rPr lang="ko-KR" altLang="en-US" sz="1200" b="1" dirty="0"/>
              <a:t>경력</a:t>
            </a:r>
            <a:r>
              <a:rPr lang="en-US" altLang="ko-KR" sz="1200" b="1" dirty="0"/>
              <a:t>-</a:t>
            </a:r>
          </a:p>
          <a:p>
            <a:pPr>
              <a:lnSpc>
                <a:spcPct val="150000"/>
              </a:lnSpc>
              <a:defRPr/>
            </a:pPr>
            <a:endParaRPr lang="en-US" altLang="ko-KR" sz="4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900" b="1" dirty="0"/>
              <a:t>영화</a:t>
            </a:r>
            <a:endParaRPr lang="en-US" altLang="ko-KR" sz="9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2019</a:t>
            </a:r>
            <a:r>
              <a:rPr lang="ko-KR" altLang="en-US" sz="900" dirty="0"/>
              <a:t>낙원의 밤</a:t>
            </a:r>
            <a:r>
              <a:rPr lang="en-US" altLang="ko-KR" sz="900" dirty="0"/>
              <a:t>(</a:t>
            </a:r>
            <a:r>
              <a:rPr lang="ko-KR" altLang="en-US" sz="900" dirty="0"/>
              <a:t>단역</a:t>
            </a:r>
            <a:r>
              <a:rPr lang="en-US" altLang="ko-KR" sz="900" dirty="0"/>
              <a:t>)</a:t>
            </a:r>
            <a:endParaRPr lang="en-US" altLang="ko-KR" sz="900"/>
          </a:p>
          <a:p>
            <a:pPr>
              <a:lnSpc>
                <a:spcPct val="150000"/>
              </a:lnSpc>
              <a:defRPr/>
            </a:pP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r>
              <a:rPr lang="ko-KR" altLang="en-US" sz="900" b="1" dirty="0"/>
              <a:t>드라마</a:t>
            </a:r>
            <a:endParaRPr lang="en-US" altLang="ko-KR" sz="9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2023</a:t>
            </a:r>
            <a:r>
              <a:rPr lang="ko-KR" altLang="en-US" sz="900" dirty="0"/>
              <a:t>선재 업고 튀어</a:t>
            </a:r>
            <a:r>
              <a:rPr lang="en-US" altLang="ko-KR" sz="900" dirty="0"/>
              <a:t>(</a:t>
            </a:r>
            <a:r>
              <a:rPr lang="ko-KR" altLang="en-US" sz="900" dirty="0"/>
              <a:t>단역</a:t>
            </a:r>
            <a:r>
              <a:rPr lang="en-US" altLang="ko-KR" sz="900" dirty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900" dirty="0" err="1"/>
              <a:t>2020</a:t>
            </a:r>
            <a:r>
              <a:rPr lang="ko-KR" altLang="en-US" sz="900" dirty="0" err="1"/>
              <a:t>웹드</a:t>
            </a:r>
            <a:r>
              <a:rPr lang="ko-KR" altLang="en-US" sz="900" dirty="0"/>
              <a:t> 소녀의 세계 </a:t>
            </a:r>
            <a:r>
              <a:rPr lang="en-US" altLang="ko-KR" sz="900" dirty="0"/>
              <a:t>(</a:t>
            </a:r>
            <a:r>
              <a:rPr lang="ko-KR" altLang="en-US" sz="900" dirty="0"/>
              <a:t>조연</a:t>
            </a:r>
            <a:r>
              <a:rPr lang="en-US" altLang="ko-KR" sz="900" dirty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2022</a:t>
            </a:r>
            <a:r>
              <a:rPr lang="ko-KR" altLang="en-US" sz="900" dirty="0"/>
              <a:t>그대로 멈춰라</a:t>
            </a:r>
            <a:r>
              <a:rPr lang="en-US" altLang="ko-KR" sz="900" dirty="0"/>
              <a:t>(</a:t>
            </a:r>
            <a:r>
              <a:rPr lang="ko-KR" altLang="en-US" sz="900" dirty="0"/>
              <a:t>단역</a:t>
            </a:r>
            <a:r>
              <a:rPr lang="en-US" altLang="ko-KR" sz="900" dirty="0"/>
              <a:t>)</a:t>
            </a:r>
          </a:p>
          <a:p>
            <a:pPr>
              <a:lnSpc>
                <a:spcPct val="150000"/>
              </a:lnSpc>
              <a:defRPr/>
            </a:pP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r>
              <a:rPr lang="ko-KR" altLang="en-US" sz="900" b="1" dirty="0"/>
              <a:t>연극</a:t>
            </a:r>
            <a:endParaRPr lang="en-US" altLang="ko-KR" sz="9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2016</a:t>
            </a:r>
            <a:r>
              <a:rPr lang="ko-KR" altLang="en-US" sz="900" dirty="0"/>
              <a:t> 안네의 일기</a:t>
            </a:r>
            <a:r>
              <a:rPr lang="en-US" altLang="ko-KR" sz="900" dirty="0"/>
              <a:t>(</a:t>
            </a:r>
            <a:r>
              <a:rPr lang="ko-KR" altLang="en-US" sz="900" dirty="0"/>
              <a:t>주연</a:t>
            </a:r>
            <a:r>
              <a:rPr lang="en-US" altLang="ko-KR" sz="900" dirty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2016</a:t>
            </a:r>
            <a:r>
              <a:rPr lang="ko-KR" altLang="en-US" sz="900" dirty="0"/>
              <a:t>나의살던고향</a:t>
            </a:r>
            <a:r>
              <a:rPr lang="en-US" altLang="ko-KR" sz="900" dirty="0"/>
              <a:t>(</a:t>
            </a:r>
            <a:r>
              <a:rPr lang="ko-KR" altLang="en-US" sz="900" dirty="0"/>
              <a:t>주연</a:t>
            </a:r>
            <a:r>
              <a:rPr lang="en-US" altLang="ko-KR" sz="900" dirty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900" dirty="0"/>
              <a:t>뮤지컬</a:t>
            </a:r>
            <a:r>
              <a:rPr lang="en-US" altLang="ko-KR" sz="900" dirty="0"/>
              <a:t>(</a:t>
            </a:r>
            <a:r>
              <a:rPr lang="ko-KR" altLang="en-US" sz="900" dirty="0"/>
              <a:t>빨래</a:t>
            </a:r>
            <a:r>
              <a:rPr lang="en-US" altLang="ko-KR" sz="900" dirty="0"/>
              <a:t>)</a:t>
            </a:r>
            <a:r>
              <a:rPr lang="ko-KR" altLang="en-US" sz="900" dirty="0"/>
              <a:t> </a:t>
            </a:r>
            <a:r>
              <a:rPr lang="en-US" altLang="ko-KR" sz="900" dirty="0"/>
              <a:t>–(</a:t>
            </a:r>
            <a:r>
              <a:rPr lang="ko-KR" altLang="en-US" sz="900" dirty="0"/>
              <a:t>주연</a:t>
            </a:r>
            <a:r>
              <a:rPr lang="en-US" altLang="ko-KR" sz="900" dirty="0"/>
              <a:t>)</a:t>
            </a:r>
            <a:endParaRPr lang="ko-KR" alt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5803570" y="3806069"/>
            <a:ext cx="2974510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900" b="1" dirty="0"/>
              <a:t>광고</a:t>
            </a:r>
            <a:r>
              <a:rPr lang="en-US" altLang="ko-KR" sz="900" b="1" dirty="0"/>
              <a:t>/</a:t>
            </a:r>
            <a:r>
              <a:rPr lang="ko-KR" altLang="en-US" sz="900" b="1" dirty="0"/>
              <a:t>홍보</a:t>
            </a:r>
            <a:endParaRPr lang="en-US" altLang="ko-KR" sz="9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2019</a:t>
            </a:r>
            <a:r>
              <a:rPr lang="ko-KR" altLang="en-US" sz="900" dirty="0"/>
              <a:t>향수 </a:t>
            </a:r>
            <a:r>
              <a:rPr lang="ko-KR" altLang="en-US" sz="900" dirty="0" err="1"/>
              <a:t>바이럴</a:t>
            </a:r>
            <a:r>
              <a:rPr lang="ko-KR" altLang="en-US" sz="900" dirty="0"/>
              <a:t> 광고</a:t>
            </a: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2019BBQ </a:t>
            </a:r>
            <a:r>
              <a:rPr lang="ko-KR" altLang="en-US" sz="900" dirty="0"/>
              <a:t>치킨 광고</a:t>
            </a: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/>
              <a:t>2019CURE31 </a:t>
            </a:r>
            <a:r>
              <a:rPr lang="ko-KR" altLang="en-US" sz="900" dirty="0" err="1"/>
              <a:t>바이럴</a:t>
            </a:r>
            <a:r>
              <a:rPr lang="ko-KR" altLang="en-US" sz="900" dirty="0"/>
              <a:t> 광고</a:t>
            </a: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 err="1"/>
              <a:t>2019</a:t>
            </a:r>
            <a:r>
              <a:rPr lang="ko-KR" altLang="en-US" sz="900" dirty="0" err="1"/>
              <a:t>청대비누</a:t>
            </a:r>
            <a:r>
              <a:rPr lang="ko-KR" altLang="en-US" sz="900" dirty="0"/>
              <a:t> </a:t>
            </a:r>
            <a:r>
              <a:rPr lang="ko-KR" altLang="en-US" sz="900" dirty="0" err="1"/>
              <a:t>바이럴</a:t>
            </a:r>
            <a:r>
              <a:rPr lang="ko-KR" altLang="en-US" sz="900" dirty="0"/>
              <a:t> 광고</a:t>
            </a: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 err="1"/>
              <a:t>2019</a:t>
            </a:r>
            <a:r>
              <a:rPr lang="ko-KR" altLang="en-US" sz="900" dirty="0" err="1"/>
              <a:t>서울랜드</a:t>
            </a:r>
            <a:r>
              <a:rPr lang="ko-KR" altLang="en-US" sz="900" dirty="0"/>
              <a:t> 홍보 영상</a:t>
            </a:r>
            <a:endParaRPr lang="en-US" altLang="ko-KR" sz="900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 err="1"/>
              <a:t>2019</a:t>
            </a:r>
            <a:r>
              <a:rPr lang="ko-KR" altLang="en-US" sz="900" dirty="0" err="1"/>
              <a:t>스톡이미지</a:t>
            </a:r>
            <a:r>
              <a:rPr lang="ko-KR" altLang="en-US" sz="900" dirty="0"/>
              <a:t> 모델 촬영</a:t>
            </a:r>
            <a:endParaRPr lang="en-US" altLang="ko-KR" sz="9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900" b="1" dirty="0"/>
              <a:t>기타</a:t>
            </a:r>
            <a:endParaRPr lang="en-US" altLang="ko-KR" sz="900" b="1" dirty="0"/>
          </a:p>
          <a:p>
            <a:pPr>
              <a:lnSpc>
                <a:spcPct val="150000"/>
              </a:lnSpc>
              <a:defRPr/>
            </a:pPr>
            <a:r>
              <a:rPr lang="en-US" altLang="ko-KR" sz="900" dirty="0" err="1"/>
              <a:t>2019</a:t>
            </a:r>
            <a:r>
              <a:rPr lang="ko-KR" altLang="en-US" sz="900" dirty="0" err="1"/>
              <a:t>고등래퍼</a:t>
            </a:r>
            <a:r>
              <a:rPr lang="ko-KR" altLang="en-US" sz="900" dirty="0"/>
              <a:t> </a:t>
            </a:r>
            <a:r>
              <a:rPr lang="ko-KR" altLang="en-US" sz="900" dirty="0" err="1"/>
              <a:t>이영지</a:t>
            </a:r>
            <a:r>
              <a:rPr lang="en-US" altLang="ko-KR" sz="900" dirty="0"/>
              <a:t>, </a:t>
            </a:r>
            <a:r>
              <a:rPr lang="ko-KR" altLang="en-US" sz="900" dirty="0"/>
              <a:t>김민규</a:t>
            </a:r>
            <a:r>
              <a:rPr lang="en-US" altLang="ko-KR" sz="900" dirty="0"/>
              <a:t>, -</a:t>
            </a:r>
            <a:r>
              <a:rPr lang="ko-KR" altLang="en-US" sz="900" dirty="0" err="1"/>
              <a:t>고등피파</a:t>
            </a:r>
            <a:r>
              <a:rPr lang="en-US" altLang="ko-KR" sz="900" dirty="0"/>
              <a:t>(</a:t>
            </a:r>
            <a:r>
              <a:rPr lang="ko-KR" altLang="en-US" sz="900" dirty="0"/>
              <a:t>넥슨</a:t>
            </a:r>
            <a:r>
              <a:rPr lang="en-US" altLang="ko-KR" sz="900" dirty="0"/>
              <a:t>) M/V</a:t>
            </a:r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A78DA667-A09C-5677-F679-487AC629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4" y="841376"/>
            <a:ext cx="1954372" cy="2733675"/>
          </a:xfrm>
          <a:prstGeom prst="rect">
            <a:avLst/>
          </a:prstGeom>
        </p:spPr>
      </p:pic>
      <p:pic>
        <p:nvPicPr>
          <p:cNvPr id="14" name="그림 14">
            <a:extLst>
              <a:ext uri="{FF2B5EF4-FFF2-40B4-BE49-F238E27FC236}">
                <a16:creationId xmlns:a16="http://schemas.microsoft.com/office/drawing/2014/main" id="{AF9E8C04-0F5D-8FF4-9E12-8C3F55A7B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39" y="851942"/>
            <a:ext cx="1891923" cy="2740024"/>
          </a:xfrm>
          <a:prstGeom prst="rect">
            <a:avLst/>
          </a:prstGeom>
        </p:spPr>
      </p:pic>
      <p:pic>
        <p:nvPicPr>
          <p:cNvPr id="20" name="그림 25">
            <a:extLst>
              <a:ext uri="{FF2B5EF4-FFF2-40B4-BE49-F238E27FC236}">
                <a16:creationId xmlns:a16="http://schemas.microsoft.com/office/drawing/2014/main" id="{3F2695DA-1E3A-E318-DE5C-4466CE255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851942"/>
            <a:ext cx="1874837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72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Theme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 Hongjae</dc:creator>
  <cp:lastModifiedBy>진규 박</cp:lastModifiedBy>
  <cp:revision>31</cp:revision>
  <dcterms:created xsi:type="dcterms:W3CDTF">2022-04-25T07:29:53Z</dcterms:created>
  <dcterms:modified xsi:type="dcterms:W3CDTF">2024-01-03T04:37:08Z</dcterms:modified>
  <cp:version>1000.0000.01</cp:version>
</cp:coreProperties>
</file>