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5"/>
  </p:notesMasterIdLst>
  <p:handoutMasterIdLst>
    <p:handoutMasterId r:id="rId6"/>
  </p:handoutMasterIdLst>
  <p:sldIdLst>
    <p:sldId id="268" r:id="rId2"/>
    <p:sldId id="269" r:id="rId3"/>
    <p:sldId id="270" r:id="rId4"/>
  </p:sldIdLst>
  <p:sldSz cx="12188825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75" d="100"/>
          <a:sy n="75" d="100"/>
        </p:scale>
        <p:origin x="-498" y="-72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8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modSld modMainMaster modNotesMaster modHandout">
      <pc:chgData name="Fake Test User" userId="SID-0" providerId="Test" clId="FakeClientId" dt="2018-12-04T08:30:12.974" v="55" actId="790"/>
      <pc:docMkLst>
        <pc:docMk/>
      </pc:docMkLst>
      <pc:sldChg chg="modSp modNotes">
        <pc:chgData name="Fake Test User" userId="SID-0" providerId="Test" clId="FakeClientId" dt="2018-12-04T08:27:28.737" v="39" actId="790"/>
        <pc:sldMkLst>
          <pc:docMk/>
          <pc:sldMk cId="2957189582" sldId="268"/>
        </pc:sldMkLst>
        <pc:spChg chg="mod">
          <ac:chgData name="Fake Test User" userId="SID-0" providerId="Test" clId="FakeClientId" dt="2018-12-04T08:27:28.737" v="39" actId="790"/>
          <ac:spMkLst>
            <pc:docMk/>
            <pc:sldMk cId="2957189582" sldId="268"/>
            <ac:spMk id="2" creationId="{00000000-0000-0000-0000-000000000000}"/>
          </ac:spMkLst>
        </pc:spChg>
        <pc:spChg chg="mod">
          <ac:chgData name="Fake Test User" userId="SID-0" providerId="Test" clId="FakeClientId" dt="2018-12-04T08:27:28.737" v="39" actId="790"/>
          <ac:spMkLst>
            <pc:docMk/>
            <pc:sldMk cId="2957189582" sldId="26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4T08:27:24.815" v="38" actId="790"/>
        <pc:sldMkLst>
          <pc:docMk/>
          <pc:sldMk cId="3148110083" sldId="269"/>
        </pc:sldMkLst>
        <pc:spChg chg="mod">
          <ac:chgData name="Fake Test User" userId="SID-0" providerId="Test" clId="FakeClientId" dt="2018-12-04T08:27:24.815" v="38" actId="790"/>
          <ac:spMkLst>
            <pc:docMk/>
            <pc:sldMk cId="3148110083" sldId="269"/>
            <ac:spMk id="2" creationId="{00000000-0000-0000-0000-000000000000}"/>
          </ac:spMkLst>
        </pc:spChg>
        <pc:spChg chg="mod">
          <ac:chgData name="Fake Test User" userId="SID-0" providerId="Test" clId="FakeClientId" dt="2018-12-04T08:27:24.815" v="38" actId="790"/>
          <ac:spMkLst>
            <pc:docMk/>
            <pc:sldMk cId="3148110083" sldId="269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4T08:27:39.502" v="41" actId="14100"/>
        <pc:sldMkLst>
          <pc:docMk/>
          <pc:sldMk cId="1152966011" sldId="270"/>
        </pc:sldMkLst>
        <pc:spChg chg="mod">
          <ac:chgData name="Fake Test User" userId="SID-0" providerId="Test" clId="FakeClientId" dt="2018-12-04T08:27:35.096" v="40" actId="790"/>
          <ac:spMkLst>
            <pc:docMk/>
            <pc:sldMk cId="1152966011" sldId="270"/>
            <ac:spMk id="2" creationId="{00000000-0000-0000-0000-000000000000}"/>
          </ac:spMkLst>
        </pc:spChg>
        <pc:spChg chg="mod">
          <ac:chgData name="Fake Test User" userId="SID-0" providerId="Test" clId="FakeClientId" dt="2018-12-04T08:27:35.096" v="40" actId="790"/>
          <ac:spMkLst>
            <pc:docMk/>
            <pc:sldMk cId="1152966011" sldId="270"/>
            <ac:spMk id="3" creationId="{00000000-0000-0000-0000-000000000000}"/>
          </ac:spMkLst>
        </pc:spChg>
        <pc:spChg chg="mod">
          <ac:chgData name="Fake Test User" userId="SID-0" providerId="Test" clId="FakeClientId" dt="2018-12-04T08:27:39.502" v="41" actId="14100"/>
          <ac:spMkLst>
            <pc:docMk/>
            <pc:sldMk cId="1152966011" sldId="270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4T08:27:44.142" v="42" actId="790"/>
        <pc:sldMkLst>
          <pc:docMk/>
          <pc:sldMk cId="1255868717" sldId="271"/>
        </pc:sldMkLst>
        <pc:spChg chg="mod">
          <ac:chgData name="Fake Test User" userId="SID-0" providerId="Test" clId="FakeClientId" dt="2018-12-04T08:27:44.142" v="42" actId="790"/>
          <ac:spMkLst>
            <pc:docMk/>
            <pc:sldMk cId="1255868717" sldId="271"/>
            <ac:spMk id="2" creationId="{00000000-0000-0000-0000-000000000000}"/>
          </ac:spMkLst>
        </pc:spChg>
        <pc:spChg chg="mod">
          <ac:chgData name="Fake Test User" userId="SID-0" providerId="Test" clId="FakeClientId" dt="2018-12-04T08:27:44.142" v="42" actId="790"/>
          <ac:spMkLst>
            <pc:docMk/>
            <pc:sldMk cId="1255868717" sldId="271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4T08:27:51.595" v="44" actId="790"/>
        <pc:sldMkLst>
          <pc:docMk/>
          <pc:sldMk cId="3224243975" sldId="272"/>
        </pc:sldMkLst>
        <pc:spChg chg="mod">
          <ac:chgData name="Fake Test User" userId="SID-0" providerId="Test" clId="FakeClientId" dt="2018-12-04T08:27:51.595" v="44" actId="790"/>
          <ac:spMkLst>
            <pc:docMk/>
            <pc:sldMk cId="3224243975" sldId="272"/>
            <ac:spMk id="2" creationId="{00000000-0000-0000-0000-000000000000}"/>
          </ac:spMkLst>
        </pc:spChg>
        <pc:spChg chg="mod">
          <ac:chgData name="Fake Test User" userId="SID-0" providerId="Test" clId="FakeClientId" dt="2018-12-04T08:27:51.595" v="44" actId="790"/>
          <ac:spMkLst>
            <pc:docMk/>
            <pc:sldMk cId="3224243975" sldId="272"/>
            <ac:spMk id="3" creationId="{00000000-0000-0000-0000-000000000000}"/>
          </ac:spMkLst>
        </pc:spChg>
        <pc:spChg chg="mod">
          <ac:chgData name="Fake Test User" userId="SID-0" providerId="Test" clId="FakeClientId" dt="2018-12-04T08:27:51.595" v="44" actId="790"/>
          <ac:spMkLst>
            <pc:docMk/>
            <pc:sldMk cId="3224243975" sldId="272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4T08:27:55.376" v="45" actId="790"/>
        <pc:sldMkLst>
          <pc:docMk/>
          <pc:sldMk cId="3519010733" sldId="273"/>
        </pc:sldMkLst>
        <pc:spChg chg="mod">
          <ac:chgData name="Fake Test User" userId="SID-0" providerId="Test" clId="FakeClientId" dt="2018-12-04T08:27:55.376" v="45" actId="790"/>
          <ac:spMkLst>
            <pc:docMk/>
            <pc:sldMk cId="3519010733" sldId="273"/>
            <ac:spMk id="2" creationId="{00000000-0000-0000-0000-000000000000}"/>
          </ac:spMkLst>
        </pc:spChg>
        <pc:spChg chg="mod">
          <ac:chgData name="Fake Test User" userId="SID-0" providerId="Test" clId="FakeClientId" dt="2018-12-04T08:27:55.376" v="45" actId="790"/>
          <ac:spMkLst>
            <pc:docMk/>
            <pc:sldMk cId="3519010733" sldId="273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4T08:30:12.974" v="55" actId="790"/>
        <pc:sldMkLst>
          <pc:docMk/>
          <pc:sldMk cId="515381222" sldId="274"/>
        </pc:sldMkLst>
        <pc:spChg chg="mod">
          <ac:chgData name="Fake Test User" userId="SID-0" providerId="Test" clId="FakeClientId" dt="2018-12-04T08:30:12.974" v="55" actId="790"/>
          <ac:spMkLst>
            <pc:docMk/>
            <pc:sldMk cId="515381222" sldId="274"/>
            <ac:spMk id="2" creationId="{00000000-0000-0000-0000-000000000000}"/>
          </ac:spMkLst>
        </pc:spChg>
        <pc:spChg chg="mod">
          <ac:chgData name="Fake Test User" userId="SID-0" providerId="Test" clId="FakeClientId" dt="2018-12-04T08:30:12.974" v="55" actId="790"/>
          <ac:spMkLst>
            <pc:docMk/>
            <pc:sldMk cId="515381222" sldId="274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4T08:28:06.422" v="48" actId="14100"/>
        <pc:sldMkLst>
          <pc:docMk/>
          <pc:sldMk cId="2819748410" sldId="275"/>
        </pc:sldMkLst>
        <pc:spChg chg="mod">
          <ac:chgData name="Fake Test User" userId="SID-0" providerId="Test" clId="FakeClientId" dt="2018-12-04T08:28:02.735" v="47" actId="790"/>
          <ac:spMkLst>
            <pc:docMk/>
            <pc:sldMk cId="2819748410" sldId="275"/>
            <ac:spMk id="2" creationId="{00000000-0000-0000-0000-000000000000}"/>
          </ac:spMkLst>
        </pc:spChg>
        <pc:spChg chg="mod">
          <ac:chgData name="Fake Test User" userId="SID-0" providerId="Test" clId="FakeClientId" dt="2018-12-04T08:28:02.735" v="47" actId="790"/>
          <ac:spMkLst>
            <pc:docMk/>
            <pc:sldMk cId="2819748410" sldId="275"/>
            <ac:spMk id="3" creationId="{00000000-0000-0000-0000-000000000000}"/>
          </ac:spMkLst>
        </pc:spChg>
        <pc:spChg chg="mod">
          <ac:chgData name="Fake Test User" userId="SID-0" providerId="Test" clId="FakeClientId" dt="2018-12-04T08:28:06.422" v="48" actId="14100"/>
          <ac:spMkLst>
            <pc:docMk/>
            <pc:sldMk cId="2819748410" sldId="275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4T08:28:14.107" v="50" actId="14100"/>
        <pc:sldMkLst>
          <pc:docMk/>
          <pc:sldMk cId="2585531345" sldId="276"/>
        </pc:sldMkLst>
        <pc:spChg chg="mod">
          <ac:chgData name="Fake Test User" userId="SID-0" providerId="Test" clId="FakeClientId" dt="2018-12-04T08:28:10.735" v="49" actId="790"/>
          <ac:spMkLst>
            <pc:docMk/>
            <pc:sldMk cId="2585531345" sldId="276"/>
            <ac:spMk id="2" creationId="{00000000-0000-0000-0000-000000000000}"/>
          </ac:spMkLst>
        </pc:spChg>
        <pc:spChg chg="mod">
          <ac:chgData name="Fake Test User" userId="SID-0" providerId="Test" clId="FakeClientId" dt="2018-12-04T08:28:10.735" v="49" actId="790"/>
          <ac:spMkLst>
            <pc:docMk/>
            <pc:sldMk cId="2585531345" sldId="276"/>
            <ac:spMk id="3" creationId="{00000000-0000-0000-0000-000000000000}"/>
          </ac:spMkLst>
        </pc:spChg>
        <pc:spChg chg="mod">
          <ac:chgData name="Fake Test User" userId="SID-0" providerId="Test" clId="FakeClientId" dt="2018-12-04T08:28:14.107" v="50" actId="14100"/>
          <ac:spMkLst>
            <pc:docMk/>
            <pc:sldMk cId="2585531345" sldId="276"/>
            <ac:spMk id="4" creationId="{00000000-0000-0000-0000-000000000000}"/>
          </ac:spMkLst>
        </pc:spChg>
      </pc:sldChg>
      <pc:sldChg chg="modSp modNotes">
        <pc:chgData name="Fake Test User" userId="SID-0" providerId="Test" clId="FakeClientId" dt="2018-12-04T08:28:17.997" v="51" actId="790"/>
        <pc:sldMkLst>
          <pc:docMk/>
          <pc:sldMk cId="1200217142" sldId="277"/>
        </pc:sldMkLst>
        <pc:spChg chg="mod">
          <ac:chgData name="Fake Test User" userId="SID-0" providerId="Test" clId="FakeClientId" dt="2018-12-04T08:28:17.997" v="51" actId="790"/>
          <ac:spMkLst>
            <pc:docMk/>
            <pc:sldMk cId="1200217142" sldId="277"/>
            <ac:spMk id="2" creationId="{00000000-0000-0000-0000-000000000000}"/>
          </ac:spMkLst>
        </pc:spChg>
        <pc:spChg chg="mod">
          <ac:chgData name="Fake Test User" userId="SID-0" providerId="Test" clId="FakeClientId" dt="2018-12-04T08:28:17.997" v="51" actId="790"/>
          <ac:spMkLst>
            <pc:docMk/>
            <pc:sldMk cId="1200217142" sldId="277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4T08:28:21.591" v="52" actId="790"/>
        <pc:sldMkLst>
          <pc:docMk/>
          <pc:sldMk cId="897847061" sldId="278"/>
        </pc:sldMkLst>
        <pc:spChg chg="mod">
          <ac:chgData name="Fake Test User" userId="SID-0" providerId="Test" clId="FakeClientId" dt="2018-12-04T08:28:21.591" v="52" actId="790"/>
          <ac:spMkLst>
            <pc:docMk/>
            <pc:sldMk cId="897847061" sldId="278"/>
            <ac:spMk id="2" creationId="{00000000-0000-0000-0000-000000000000}"/>
          </ac:spMkLst>
        </pc:spChg>
        <pc:spChg chg="mod">
          <ac:chgData name="Fake Test User" userId="SID-0" providerId="Test" clId="FakeClientId" dt="2018-12-04T08:28:21.591" v="52" actId="790"/>
          <ac:spMkLst>
            <pc:docMk/>
            <pc:sldMk cId="897847061" sldId="278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2-04T08:25:12.405" v="14" actId="790"/>
        <pc:sldMasterMkLst>
          <pc:docMk/>
          <pc:sldMasterMk cId="3310681898" sldId="2147483924"/>
        </pc:sldMasterMkLst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2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3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4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5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6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7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8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9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11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12" creationId="{00000000-0000-0000-0000-000000000000}"/>
          </ac:spMkLst>
        </pc:spChg>
        <pc:spChg chg="mod">
          <ac:chgData name="Fake Test User" userId="SID-0" providerId="Test" clId="FakeClientId" dt="2018-12-04T08:24:21.284" v="2" actId="790"/>
          <ac:spMkLst>
            <pc:docMk/>
            <pc:sldMasterMk cId="3310681898" sldId="2147483924"/>
            <ac:spMk id="13" creationId="{00000000-0000-0000-0000-000000000000}"/>
          </ac:spMkLst>
        </pc:spChg>
        <pc:sldLayoutChg chg="modSp">
          <pc:chgData name="Fake Test User" userId="SID-0" providerId="Test" clId="FakeClientId" dt="2018-12-04T08:25:12.405" v="14" actId="790"/>
          <pc:sldLayoutMkLst>
            <pc:docMk/>
            <pc:sldMasterMk cId="3310681898" sldId="2147483924"/>
            <pc:sldLayoutMk cId="506475798" sldId="2147483914"/>
          </pc:sldLayoutMkLst>
          <pc:spChg chg="mod">
            <ac:chgData name="Fake Test User" userId="SID-0" providerId="Test" clId="FakeClientId" dt="2018-12-04T08:25:12.405" v="14" actId="790"/>
            <ac:spMkLst>
              <pc:docMk/>
              <pc:sldMasterMk cId="3310681898" sldId="2147483924"/>
              <pc:sldLayoutMk cId="506475798" sldId="214748391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5:12.405" v="14" actId="790"/>
            <ac:spMkLst>
              <pc:docMk/>
              <pc:sldMasterMk cId="3310681898" sldId="2147483924"/>
              <pc:sldLayoutMk cId="506475798" sldId="214748391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5:12.405" v="14" actId="790"/>
            <ac:spMkLst>
              <pc:docMk/>
              <pc:sldMasterMk cId="3310681898" sldId="2147483924"/>
              <pc:sldLayoutMk cId="506475798" sldId="214748391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5:12.405" v="14" actId="790"/>
            <ac:spMkLst>
              <pc:docMk/>
              <pc:sldMasterMk cId="3310681898" sldId="2147483924"/>
              <pc:sldLayoutMk cId="506475798" sldId="214748391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5:12.405" v="14" actId="790"/>
            <ac:spMkLst>
              <pc:docMk/>
              <pc:sldMasterMk cId="3310681898" sldId="2147483924"/>
              <pc:sldLayoutMk cId="506475798" sldId="21474839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25.096" v="3" actId="790"/>
          <pc:sldLayoutMkLst>
            <pc:docMk/>
            <pc:sldMasterMk cId="3310681898" sldId="2147483924"/>
            <pc:sldLayoutMk cId="4088169977" sldId="2147483925"/>
          </pc:sldLayoutMkLst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9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10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13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14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15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16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20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21" creationId="{00000000-0000-0000-0000-000000000000}"/>
            </ac:spMkLst>
          </pc:spChg>
          <pc:spChg chg="mod">
            <ac:chgData name="Fake Test User" userId="SID-0" providerId="Test" clId="FakeClientId" dt="2018-12-04T08:24:25.096" v="3" actId="790"/>
            <ac:spMkLst>
              <pc:docMk/>
              <pc:sldMasterMk cId="3310681898" sldId="2147483924"/>
              <pc:sldLayoutMk cId="4088169977" sldId="2147483925"/>
              <ac:spMk id="22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28.721" v="4" actId="790"/>
          <pc:sldLayoutMkLst>
            <pc:docMk/>
            <pc:sldMasterMk cId="3310681898" sldId="2147483924"/>
            <pc:sldLayoutMk cId="894591149" sldId="2147483926"/>
          </pc:sldLayoutMkLst>
          <pc:spChg chg="mod">
            <ac:chgData name="Fake Test User" userId="SID-0" providerId="Test" clId="FakeClientId" dt="2018-12-04T08:24:28.721" v="4" actId="790"/>
            <ac:spMkLst>
              <pc:docMk/>
              <pc:sldMasterMk cId="3310681898" sldId="2147483924"/>
              <pc:sldLayoutMk cId="894591149" sldId="214748392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28.721" v="4" actId="790"/>
            <ac:spMkLst>
              <pc:docMk/>
              <pc:sldMasterMk cId="3310681898" sldId="2147483924"/>
              <pc:sldLayoutMk cId="894591149" sldId="214748392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28.721" v="4" actId="790"/>
            <ac:spMkLst>
              <pc:docMk/>
              <pc:sldMasterMk cId="3310681898" sldId="2147483924"/>
              <pc:sldLayoutMk cId="894591149" sldId="214748392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28.721" v="4" actId="790"/>
            <ac:spMkLst>
              <pc:docMk/>
              <pc:sldMasterMk cId="3310681898" sldId="2147483924"/>
              <pc:sldLayoutMk cId="894591149" sldId="214748392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4:28.721" v="4" actId="790"/>
            <ac:spMkLst>
              <pc:docMk/>
              <pc:sldMasterMk cId="3310681898" sldId="2147483924"/>
              <pc:sldLayoutMk cId="894591149" sldId="214748392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32.486" v="5" actId="790"/>
          <pc:sldLayoutMkLst>
            <pc:docMk/>
            <pc:sldMasterMk cId="3310681898" sldId="2147483924"/>
            <pc:sldLayoutMk cId="3484106010" sldId="2147483927"/>
          </pc:sldLayoutMkLst>
          <pc:spChg chg="mod">
            <ac:chgData name="Fake Test User" userId="SID-0" providerId="Test" clId="FakeClientId" dt="2018-12-04T08:24:32.486" v="5" actId="790"/>
            <ac:spMkLst>
              <pc:docMk/>
              <pc:sldMasterMk cId="3310681898" sldId="2147483924"/>
              <pc:sldLayoutMk cId="3484106010" sldId="214748392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32.486" v="5" actId="790"/>
            <ac:spMkLst>
              <pc:docMk/>
              <pc:sldMasterMk cId="3310681898" sldId="2147483924"/>
              <pc:sldLayoutMk cId="3484106010" sldId="214748392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32.486" v="5" actId="790"/>
            <ac:spMkLst>
              <pc:docMk/>
              <pc:sldMasterMk cId="3310681898" sldId="2147483924"/>
              <pc:sldLayoutMk cId="3484106010" sldId="2147483927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32.486" v="5" actId="790"/>
            <ac:spMkLst>
              <pc:docMk/>
              <pc:sldMasterMk cId="3310681898" sldId="2147483924"/>
              <pc:sldLayoutMk cId="3484106010" sldId="214748392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4:32.486" v="5" actId="790"/>
            <ac:spMkLst>
              <pc:docMk/>
              <pc:sldMasterMk cId="3310681898" sldId="2147483924"/>
              <pc:sldLayoutMk cId="3484106010" sldId="2147483927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36.408" v="6" actId="790"/>
          <pc:sldLayoutMkLst>
            <pc:docMk/>
            <pc:sldMasterMk cId="3310681898" sldId="2147483924"/>
            <pc:sldLayoutMk cId="1512259294" sldId="2147483928"/>
          </pc:sldLayoutMkLst>
          <pc:spChg chg="mod">
            <ac:chgData name="Fake Test User" userId="SID-0" providerId="Test" clId="FakeClientId" dt="2018-12-04T08:24:36.408" v="6" actId="790"/>
            <ac:spMkLst>
              <pc:docMk/>
              <pc:sldMasterMk cId="3310681898" sldId="2147483924"/>
              <pc:sldLayoutMk cId="1512259294" sldId="214748392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36.408" v="6" actId="790"/>
            <ac:spMkLst>
              <pc:docMk/>
              <pc:sldMasterMk cId="3310681898" sldId="2147483924"/>
              <pc:sldLayoutMk cId="1512259294" sldId="214748392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36.408" v="6" actId="790"/>
            <ac:spMkLst>
              <pc:docMk/>
              <pc:sldMasterMk cId="3310681898" sldId="2147483924"/>
              <pc:sldLayoutMk cId="1512259294" sldId="214748392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36.408" v="6" actId="790"/>
            <ac:spMkLst>
              <pc:docMk/>
              <pc:sldMasterMk cId="3310681898" sldId="2147483924"/>
              <pc:sldLayoutMk cId="1512259294" sldId="214748392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4:36.408" v="6" actId="790"/>
            <ac:spMkLst>
              <pc:docMk/>
              <pc:sldMasterMk cId="3310681898" sldId="2147483924"/>
              <pc:sldLayoutMk cId="1512259294" sldId="214748392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24:36.408" v="6" actId="790"/>
            <ac:spMkLst>
              <pc:docMk/>
              <pc:sldMasterMk cId="3310681898" sldId="2147483924"/>
              <pc:sldLayoutMk cId="1512259294" sldId="214748392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41.064" v="7" actId="790"/>
          <pc:sldLayoutMkLst>
            <pc:docMk/>
            <pc:sldMasterMk cId="3310681898" sldId="2147483924"/>
            <pc:sldLayoutMk cId="597700490" sldId="2147483929"/>
          </pc:sldLayoutMkLst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7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8" creationId="{00000000-0000-0000-0000-000000000000}"/>
            </ac:spMkLst>
          </pc:spChg>
          <pc:spChg chg="mod">
            <ac:chgData name="Fake Test User" userId="SID-0" providerId="Test" clId="FakeClientId" dt="2018-12-04T08:24:41.064" v="7" actId="790"/>
            <ac:spMkLst>
              <pc:docMk/>
              <pc:sldMasterMk cId="3310681898" sldId="2147483924"/>
              <pc:sldLayoutMk cId="597700490" sldId="214748392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45.048" v="8" actId="790"/>
          <pc:sldLayoutMkLst>
            <pc:docMk/>
            <pc:sldMasterMk cId="3310681898" sldId="2147483924"/>
            <pc:sldLayoutMk cId="981316351" sldId="2147483930"/>
          </pc:sldLayoutMkLst>
          <pc:spChg chg="mod">
            <ac:chgData name="Fake Test User" userId="SID-0" providerId="Test" clId="FakeClientId" dt="2018-12-04T08:24:45.048" v="8" actId="790"/>
            <ac:spMkLst>
              <pc:docMk/>
              <pc:sldMasterMk cId="3310681898" sldId="2147483924"/>
              <pc:sldLayoutMk cId="981316351" sldId="214748393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45.048" v="8" actId="790"/>
            <ac:spMkLst>
              <pc:docMk/>
              <pc:sldMasterMk cId="3310681898" sldId="2147483924"/>
              <pc:sldLayoutMk cId="981316351" sldId="214748393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45.048" v="8" actId="790"/>
            <ac:spMkLst>
              <pc:docMk/>
              <pc:sldMasterMk cId="3310681898" sldId="2147483924"/>
              <pc:sldLayoutMk cId="981316351" sldId="214748393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45.048" v="8" actId="790"/>
            <ac:spMkLst>
              <pc:docMk/>
              <pc:sldMasterMk cId="3310681898" sldId="2147483924"/>
              <pc:sldLayoutMk cId="981316351" sldId="214748393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48.579" v="9" actId="790"/>
          <pc:sldLayoutMkLst>
            <pc:docMk/>
            <pc:sldMasterMk cId="3310681898" sldId="2147483924"/>
            <pc:sldLayoutMk cId="4030035370" sldId="2147483931"/>
          </pc:sldLayoutMkLst>
          <pc:spChg chg="mod">
            <ac:chgData name="Fake Test User" userId="SID-0" providerId="Test" clId="FakeClientId" dt="2018-12-04T08:24:48.579" v="9" actId="790"/>
            <ac:spMkLst>
              <pc:docMk/>
              <pc:sldMasterMk cId="3310681898" sldId="2147483924"/>
              <pc:sldLayoutMk cId="4030035370" sldId="214748393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48.579" v="9" actId="790"/>
            <ac:spMkLst>
              <pc:docMk/>
              <pc:sldMasterMk cId="3310681898" sldId="2147483924"/>
              <pc:sldLayoutMk cId="4030035370" sldId="214748393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48.579" v="9" actId="790"/>
            <ac:spMkLst>
              <pc:docMk/>
              <pc:sldMasterMk cId="3310681898" sldId="2147483924"/>
              <pc:sldLayoutMk cId="4030035370" sldId="214748393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48.579" v="9" actId="790"/>
            <ac:spMkLst>
              <pc:docMk/>
              <pc:sldMasterMk cId="3310681898" sldId="2147483924"/>
              <pc:sldLayoutMk cId="4030035370" sldId="2147483931"/>
              <ac:spMk id="7" creationId="{00000000-0000-0000-0000-000000000000}"/>
            </ac:spMkLst>
          </pc:spChg>
          <pc:spChg chg="mod">
            <ac:chgData name="Fake Test User" userId="SID-0" providerId="Test" clId="FakeClientId" dt="2018-12-04T08:24:48.579" v="9" actId="790"/>
            <ac:spMkLst>
              <pc:docMk/>
              <pc:sldMasterMk cId="3310681898" sldId="2147483924"/>
              <pc:sldLayoutMk cId="4030035370" sldId="2147483931"/>
              <ac:spMk id="8" creationId="{00000000-0000-0000-0000-000000000000}"/>
            </ac:spMkLst>
          </pc:spChg>
          <pc:spChg chg="mod">
            <ac:chgData name="Fake Test User" userId="SID-0" providerId="Test" clId="FakeClientId" dt="2018-12-04T08:24:48.579" v="9" actId="790"/>
            <ac:spMkLst>
              <pc:docMk/>
              <pc:sldMasterMk cId="3310681898" sldId="2147483924"/>
              <pc:sldLayoutMk cId="4030035370" sldId="2147483931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52.453" v="10" actId="790"/>
          <pc:sldLayoutMkLst>
            <pc:docMk/>
            <pc:sldMasterMk cId="3310681898" sldId="2147483924"/>
            <pc:sldLayoutMk cId="3616132146" sldId="2147483932"/>
          </pc:sldLayoutMkLst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7" creationId="{00000000-0000-0000-0000-000000000000}"/>
            </ac:spMkLst>
          </pc:spChg>
          <pc:spChg chg="mod">
            <ac:chgData name="Fake Test User" userId="SID-0" providerId="Test" clId="FakeClientId" dt="2018-12-04T08:24:52.453" v="10" actId="790"/>
            <ac:spMkLst>
              <pc:docMk/>
              <pc:sldMasterMk cId="3310681898" sldId="2147483924"/>
              <pc:sldLayoutMk cId="3616132146" sldId="214748393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4:58.312" v="11" actId="790"/>
          <pc:sldLayoutMkLst>
            <pc:docMk/>
            <pc:sldMasterMk cId="3310681898" sldId="2147483924"/>
            <pc:sldLayoutMk cId="1931862729" sldId="2147483933"/>
          </pc:sldLayoutMkLst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6" creationId="{00000000-0000-0000-0000-000000000000}"/>
            </ac:spMkLst>
          </pc:spChg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4T08:24:58.312" v="11" actId="790"/>
            <ac:spMkLst>
              <pc:docMk/>
              <pc:sldMasterMk cId="3310681898" sldId="2147483924"/>
              <pc:sldLayoutMk cId="1931862729" sldId="214748393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5:02.047" v="12" actId="790"/>
          <pc:sldLayoutMkLst>
            <pc:docMk/>
            <pc:sldMasterMk cId="3310681898" sldId="2147483924"/>
            <pc:sldLayoutMk cId="2223790522" sldId="2147483934"/>
          </pc:sldLayoutMkLst>
          <pc:spChg chg="mod">
            <ac:chgData name="Fake Test User" userId="SID-0" providerId="Test" clId="FakeClientId" dt="2018-12-04T08:25:02.047" v="12" actId="790"/>
            <ac:spMkLst>
              <pc:docMk/>
              <pc:sldMasterMk cId="3310681898" sldId="2147483924"/>
              <pc:sldLayoutMk cId="2223790522" sldId="214748393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5:02.047" v="12" actId="790"/>
            <ac:spMkLst>
              <pc:docMk/>
              <pc:sldMasterMk cId="3310681898" sldId="2147483924"/>
              <pc:sldLayoutMk cId="2223790522" sldId="214748393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5:02.047" v="12" actId="790"/>
            <ac:spMkLst>
              <pc:docMk/>
              <pc:sldMasterMk cId="3310681898" sldId="2147483924"/>
              <pc:sldLayoutMk cId="2223790522" sldId="214748393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5:02.047" v="12" actId="790"/>
            <ac:spMkLst>
              <pc:docMk/>
              <pc:sldMasterMk cId="3310681898" sldId="2147483924"/>
              <pc:sldLayoutMk cId="2223790522" sldId="214748393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5:02.047" v="12" actId="790"/>
            <ac:spMkLst>
              <pc:docMk/>
              <pc:sldMasterMk cId="3310681898" sldId="2147483924"/>
              <pc:sldLayoutMk cId="2223790522" sldId="214748393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4T08:25:05.609" v="13" actId="790"/>
          <pc:sldLayoutMkLst>
            <pc:docMk/>
            <pc:sldMasterMk cId="3310681898" sldId="2147483924"/>
            <pc:sldLayoutMk cId="2653419351" sldId="2147483935"/>
          </pc:sldLayoutMkLst>
          <pc:spChg chg="mod">
            <ac:chgData name="Fake Test User" userId="SID-0" providerId="Test" clId="FakeClientId" dt="2018-12-04T08:25:05.609" v="13" actId="790"/>
            <ac:spMkLst>
              <pc:docMk/>
              <pc:sldMasterMk cId="3310681898" sldId="2147483924"/>
              <pc:sldLayoutMk cId="2653419351" sldId="214748393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4T08:25:05.609" v="13" actId="790"/>
            <ac:spMkLst>
              <pc:docMk/>
              <pc:sldMasterMk cId="3310681898" sldId="2147483924"/>
              <pc:sldLayoutMk cId="2653419351" sldId="214748393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4T08:25:05.609" v="13" actId="790"/>
            <ac:spMkLst>
              <pc:docMk/>
              <pc:sldMasterMk cId="3310681898" sldId="2147483924"/>
              <pc:sldLayoutMk cId="2653419351" sldId="214748393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4T08:25:05.609" v="13" actId="790"/>
            <ac:spMkLst>
              <pc:docMk/>
              <pc:sldMasterMk cId="3310681898" sldId="2147483924"/>
              <pc:sldLayoutMk cId="2653419351" sldId="214748393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4T08:25:05.609" v="13" actId="790"/>
            <ac:spMkLst>
              <pc:docMk/>
              <pc:sldMasterMk cId="3310681898" sldId="2147483924"/>
              <pc:sldLayoutMk cId="2653419351" sldId="2147483935"/>
              <ac:spMk id="6" creationId="{00000000-0000-0000-0000-000000000000}"/>
            </ac:spMkLst>
          </pc:spChg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2T13:53:43.779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37708C-4ECB-44B8-A422-6C914CA8853D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2023-12-20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886E15-F82A-4596-A46C-375C6D3981E1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6603DC1-1EAB-40C2-BD43-C56BDD106B2D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F105DB2-FD3E-441D-8B7E-7AE83ECE27B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105DB2-FD3E-441D-8B7E-7AE83ECE27B3}" type="slidenum">
              <a:rPr lang="en-US" altLang="ko-KR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블록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위쪽 그래픽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직사각형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3" name="아래쪽 그래픽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직사각형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 rtlCol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ko-KR" altLang="en-US" noProof="0" smtClean="0"/>
              <a:t>클릭하여 마스터 부제목 스타일 편집</a:t>
            </a:r>
            <a:endParaRPr lang="ko-KR" altLang="en-US" noProof="0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0" name="날짜 개체 틀 1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8F87D46-25E5-49AB-BA4B-46681A2FB7DE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6E4AA80-5FFB-4E83-9A37-D2D4DB167DA1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3" y="609600"/>
            <a:ext cx="7696198" cy="5410200"/>
          </a:xfrm>
        </p:spPr>
        <p:txBody>
          <a:bodyPr vert="eaVert"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5FC15EA2-D3B4-4642-9A27-C3B0937B11C6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4A3C87F-1763-4789-91C7-4DB702EE398E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>
              <a:defRPr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7A65C81-F84C-4108-BEF5-EB67D833E3A9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rmAutofit/>
          </a:bodyPr>
          <a:lstStyle>
            <a:lvl1pPr algn="l">
              <a:defRPr sz="5400" b="0" cap="none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4876800"/>
            <a:ext cx="8229598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6AAAE59-1BDB-4BC7-8C12-23A0CFD562CB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1522413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6230849" y="1904999"/>
            <a:ext cx="4435564" cy="4088921"/>
          </a:xfrm>
        </p:spPr>
        <p:txBody>
          <a:bodyPr rtlCol="0">
            <a:normAutofit/>
          </a:bodyPr>
          <a:lstStyle>
            <a:lvl1pPr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35158F4-73C5-45AD-B423-124C9C54F68F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1522413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1522413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6246814" y="1828800"/>
            <a:ext cx="4419599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6246814" y="2590801"/>
            <a:ext cx="4419599" cy="3429000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1D49FB9-1D28-41DA-B40D-C9547997CBDC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CE8204A8-394E-4932-B2B5-BF23D5A6E106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아래쪽 그래픽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C3F8FFB-E840-443D-94D7-270101C73401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1491930" y="1293495"/>
            <a:ext cx="5577840" cy="4023360"/>
          </a:xfrm>
        </p:spPr>
        <p:txBody>
          <a:bodyPr rtlCol="0">
            <a:normAutofit/>
          </a:bodyPr>
          <a:lstStyle>
            <a:lvl1pPr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69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AE229CAE-447B-48A0-89A3-673B2195BCE4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틀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rtlCol="0" anchor="b">
            <a:normAutofit/>
          </a:bodyPr>
          <a:lstStyle>
            <a:lvl1pPr algn="l">
              <a:defRPr sz="32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 hasCustomPrompt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7923214" y="3536829"/>
            <a:ext cx="3124200" cy="1797171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6FC5E80-A003-4FC9-8085-493D7FD69E39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아래쪽 그래픽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직사각형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0" name="위쪽 그래픽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직사각형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noProof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바닥글 추가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72FC373-2328-4228-A51A-0917F7F94F08}" type="datetime1">
              <a:rPr lang="ko-KR" altLang="en-US" noProof="0" smtClean="0"/>
              <a:t>2023-12-20</a:t>
            </a:fld>
            <a:endParaRPr lang="ko-KR" altLang="en-US" noProof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DF28FB93-0A08-4E7D-8E63-9EFA29F1E093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74320" indent="-274320" algn="l" defTabSz="914400" rtl="0" eaLnBrk="1" latinLnBrk="1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4864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82296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97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72037"/>
              </p:ext>
            </p:extLst>
          </p:nvPr>
        </p:nvGraphicFramePr>
        <p:xfrm>
          <a:off x="8110636" y="720372"/>
          <a:ext cx="3672408" cy="40767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xmlns="" val="1878846823"/>
                    </a:ext>
                  </a:extLst>
                </a:gridCol>
              </a:tblGrid>
              <a:tr h="40767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2403559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620688"/>
            <a:ext cx="3960440" cy="5184576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17294"/>
              </p:ext>
            </p:extLst>
          </p:nvPr>
        </p:nvGraphicFramePr>
        <p:xfrm>
          <a:off x="6166420" y="332656"/>
          <a:ext cx="5389579" cy="64533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389579">
                  <a:extLst>
                    <a:ext uri="{9D8B030D-6E8A-4147-A177-3AD203B41FA5}">
                      <a16:colId xmlns:a16="http://schemas.microsoft.com/office/drawing/2014/main" xmlns="" val="3438261394"/>
                    </a:ext>
                  </a:extLst>
                </a:gridCol>
              </a:tblGrid>
              <a:tr h="6453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4400" u="sng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4400" u="sng" dirty="0" smtClean="0"/>
                        <a:t>공준표  </a:t>
                      </a:r>
                      <a:r>
                        <a:rPr lang="en-US" altLang="ko-KR" sz="4400" u="sng" dirty="0" err="1" smtClean="0"/>
                        <a:t>kong</a:t>
                      </a:r>
                      <a:r>
                        <a:rPr lang="en-US" altLang="ko-KR" sz="4400" u="sng" baseline="0" dirty="0" smtClean="0"/>
                        <a:t> </a:t>
                      </a:r>
                      <a:r>
                        <a:rPr lang="en-US" altLang="ko-KR" sz="4400" u="sng" baseline="0" dirty="0" err="1" smtClean="0"/>
                        <a:t>JunePyo</a:t>
                      </a:r>
                      <a:endParaRPr lang="en-US" altLang="ko-KR" sz="4400" u="sng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생년월일</a:t>
                      </a:r>
                      <a:r>
                        <a:rPr lang="en-US" altLang="ko-KR" sz="2000" dirty="0" smtClean="0"/>
                        <a:t>: 1997.11.28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키</a:t>
                      </a:r>
                      <a:r>
                        <a:rPr lang="en-US" altLang="ko-KR" sz="2000" dirty="0" smtClean="0"/>
                        <a:t>/</a:t>
                      </a:r>
                      <a:r>
                        <a:rPr lang="ko-KR" altLang="en-US" sz="2000" dirty="0" smtClean="0"/>
                        <a:t>몸무게</a:t>
                      </a:r>
                      <a:r>
                        <a:rPr lang="en-US" altLang="ko-KR" sz="2000" dirty="0" smtClean="0"/>
                        <a:t>:173/58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학력</a:t>
                      </a:r>
                      <a:r>
                        <a:rPr lang="en-US" altLang="ko-KR" sz="2000" dirty="0" smtClean="0"/>
                        <a:t>:</a:t>
                      </a:r>
                      <a:r>
                        <a:rPr lang="ko-KR" altLang="en-US" sz="2000" dirty="0" err="1" smtClean="0"/>
                        <a:t>호원대학교</a:t>
                      </a:r>
                      <a:r>
                        <a:rPr lang="ko-KR" altLang="en-US" sz="2000" dirty="0" smtClean="0"/>
                        <a:t> 공연미디어학부 </a:t>
                      </a:r>
                      <a:r>
                        <a:rPr lang="ko-KR" altLang="en-US" sz="2000" dirty="0" err="1" smtClean="0"/>
                        <a:t>연기전공</a:t>
                      </a: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취미</a:t>
                      </a:r>
                      <a:r>
                        <a:rPr lang="en-US" altLang="ko-KR" sz="2000" dirty="0" smtClean="0"/>
                        <a:t>:</a:t>
                      </a:r>
                      <a:r>
                        <a:rPr lang="ko-KR" altLang="en-US" sz="2000" dirty="0" smtClean="0"/>
                        <a:t>헬스</a:t>
                      </a:r>
                      <a:r>
                        <a:rPr lang="en-US" altLang="ko-KR" sz="2000" dirty="0" smtClean="0"/>
                        <a:t>,</a:t>
                      </a:r>
                      <a:r>
                        <a:rPr lang="ko-KR" altLang="en-US" sz="2000" dirty="0" smtClean="0"/>
                        <a:t>등산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독서</a:t>
                      </a:r>
                      <a:r>
                        <a:rPr lang="en-US" altLang="ko-KR" sz="2000" dirty="0" smtClean="0"/>
                        <a:t>,</a:t>
                      </a:r>
                      <a:r>
                        <a:rPr lang="ko-KR" altLang="en-US" sz="2000" baseline="0" dirty="0" smtClean="0"/>
                        <a:t> 여행</a:t>
                      </a:r>
                      <a:r>
                        <a:rPr lang="en-US" altLang="ko-KR" sz="2000" baseline="0" dirty="0" smtClean="0"/>
                        <a:t>,(</a:t>
                      </a:r>
                      <a:r>
                        <a:rPr lang="ko-KR" altLang="en-US" sz="2000" baseline="0" dirty="0" smtClean="0"/>
                        <a:t>새롭고 다양한 장소 방문</a:t>
                      </a:r>
                      <a:r>
                        <a:rPr lang="en-US" altLang="ko-KR" sz="2000" baseline="0" dirty="0" smtClean="0"/>
                        <a:t>) </a:t>
                      </a:r>
                      <a:r>
                        <a:rPr lang="ko-KR" altLang="en-US" sz="2000" baseline="0" dirty="0" smtClean="0"/>
                        <a:t>영화 연극 관람</a:t>
                      </a: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특기</a:t>
                      </a:r>
                      <a:r>
                        <a:rPr lang="en-US" altLang="ko-KR" sz="2000" dirty="0" smtClean="0"/>
                        <a:t>:</a:t>
                      </a:r>
                      <a:r>
                        <a:rPr lang="ko-KR" altLang="en-US" sz="2000" dirty="0" smtClean="0"/>
                        <a:t>인터뷰</a:t>
                      </a:r>
                      <a:r>
                        <a:rPr lang="en-US" altLang="ko-KR" sz="2000" dirty="0" smtClean="0"/>
                        <a:t>, (</a:t>
                      </a:r>
                      <a:r>
                        <a:rPr lang="ko-KR" altLang="en-US" sz="2000" dirty="0" smtClean="0"/>
                        <a:t>주제나 작품에 대해 논리적으로 탐구 후 토론하는 것</a:t>
                      </a:r>
                      <a:r>
                        <a:rPr lang="en-US" altLang="ko-KR" sz="20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성격</a:t>
                      </a:r>
                      <a:r>
                        <a:rPr lang="en-US" altLang="ko-KR" sz="2000" dirty="0" smtClean="0"/>
                        <a:t>: </a:t>
                      </a:r>
                      <a:r>
                        <a:rPr lang="ko-KR" altLang="en-US" sz="2000" dirty="0" smtClean="0"/>
                        <a:t>쾌활하고 진중한 성격</a:t>
                      </a: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연락처</a:t>
                      </a:r>
                      <a:r>
                        <a:rPr lang="en-US" altLang="ko-KR" sz="2000" dirty="0" smtClean="0"/>
                        <a:t>:010-7111-1634/sos1634@naver.com/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www.instagram.com/junepyo1128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     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2122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504056"/>
            <a:ext cx="3582144" cy="5229200"/>
          </a:xfrm>
          <a:prstGeom prst="rect">
            <a:avLst/>
          </a:prstGeom>
        </p:spPr>
      </p:pic>
      <p:graphicFrame>
        <p:nvGraphicFramePr>
          <p:cNvPr id="3" name="내용 개체 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143198"/>
              </p:ext>
            </p:extLst>
          </p:nvPr>
        </p:nvGraphicFramePr>
        <p:xfrm>
          <a:off x="6587479" y="764704"/>
          <a:ext cx="5576888" cy="54726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76888"/>
              </a:tblGrid>
              <a:tr h="54726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                                            (Filmography)</a:t>
                      </a:r>
                    </a:p>
                    <a:p>
                      <a:pPr latinLnBrk="1"/>
                      <a:r>
                        <a:rPr lang="ko-KR" altLang="en-US" dirty="0" smtClean="0"/>
                        <a:t>                         연극 밑바닥에서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배우 역</a:t>
                      </a:r>
                    </a:p>
                    <a:p>
                      <a:pPr latinLnBrk="1"/>
                      <a:r>
                        <a:rPr lang="ko-KR" altLang="en-US" dirty="0" smtClean="0"/>
                        <a:t>                         연극 </a:t>
                      </a:r>
                      <a:r>
                        <a:rPr lang="en-US" altLang="ko-KR" dirty="0" err="1" smtClean="0"/>
                        <a:t>Auguest:osage</a:t>
                      </a:r>
                      <a:r>
                        <a:rPr lang="en-US" altLang="ko-KR" dirty="0" smtClean="0"/>
                        <a:t> county-</a:t>
                      </a:r>
                      <a:r>
                        <a:rPr lang="ko-KR" altLang="en-US" dirty="0" err="1" smtClean="0"/>
                        <a:t>베벌리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빌 역</a:t>
                      </a:r>
                    </a:p>
                    <a:p>
                      <a:pPr latinLnBrk="1"/>
                      <a:r>
                        <a:rPr lang="ko-KR" altLang="en-US" dirty="0" smtClean="0"/>
                        <a:t>                         연극 갈매기</a:t>
                      </a:r>
                      <a:r>
                        <a:rPr lang="en-US" altLang="ko-KR" dirty="0" smtClean="0"/>
                        <a:t>(the sea gull) - </a:t>
                      </a:r>
                      <a:r>
                        <a:rPr lang="ko-KR" altLang="en-US" dirty="0" err="1" smtClean="0"/>
                        <a:t>꼬스쟈역</a:t>
                      </a:r>
                      <a:endParaRPr lang="ko-KR" altLang="en-US" dirty="0" smtClean="0"/>
                    </a:p>
                    <a:p>
                      <a:pPr latinLnBrk="1"/>
                      <a:r>
                        <a:rPr lang="ko-KR" altLang="en-US" dirty="0" smtClean="0"/>
                        <a:t>                         연극 시련</a:t>
                      </a:r>
                      <a:r>
                        <a:rPr lang="en-US" altLang="ko-KR" dirty="0" smtClean="0"/>
                        <a:t>(crucible-)</a:t>
                      </a:r>
                      <a:r>
                        <a:rPr lang="ko-KR" altLang="en-US" dirty="0" err="1" smtClean="0"/>
                        <a:t>프렌시스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너어스</a:t>
                      </a:r>
                      <a:r>
                        <a:rPr lang="ko-KR" altLang="en-US" dirty="0" smtClean="0"/>
                        <a:t> 역</a:t>
                      </a:r>
                    </a:p>
                    <a:p>
                      <a:pPr latinLnBrk="1"/>
                      <a:r>
                        <a:rPr lang="ko-KR" altLang="en-US" dirty="0" smtClean="0"/>
                        <a:t>                         연극 </a:t>
                      </a:r>
                      <a:r>
                        <a:rPr lang="ko-KR" altLang="en-US" dirty="0" err="1" smtClean="0"/>
                        <a:t>굿닥터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–</a:t>
                      </a:r>
                      <a:r>
                        <a:rPr lang="ko-KR" altLang="en-US" dirty="0" smtClean="0"/>
                        <a:t>어린 </a:t>
                      </a:r>
                      <a:r>
                        <a:rPr lang="ko-KR" altLang="en-US" dirty="0" err="1" smtClean="0"/>
                        <a:t>안톤</a:t>
                      </a:r>
                      <a:r>
                        <a:rPr lang="ko-KR" altLang="en-US" dirty="0" smtClean="0"/>
                        <a:t> 역</a:t>
                      </a:r>
                    </a:p>
                    <a:p>
                      <a:pPr latinLnBrk="1"/>
                      <a:r>
                        <a:rPr lang="ko-KR" altLang="en-US" dirty="0" smtClean="0"/>
                        <a:t>                         연극 사춘기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꽃피는 봄</a:t>
                      </a:r>
                      <a:r>
                        <a:rPr lang="en-US" altLang="ko-KR" dirty="0" smtClean="0"/>
                        <a:t>)-</a:t>
                      </a:r>
                      <a:r>
                        <a:rPr lang="ko-KR" altLang="en-US" dirty="0" err="1" smtClean="0"/>
                        <a:t>모리츠</a:t>
                      </a:r>
                      <a:r>
                        <a:rPr lang="ko-KR" altLang="en-US" dirty="0" smtClean="0"/>
                        <a:t> 역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                               staff                                                      </a:t>
                      </a:r>
                    </a:p>
                    <a:p>
                      <a:pPr latinLnBrk="1"/>
                      <a:r>
                        <a:rPr lang="ko-KR" altLang="en-US" dirty="0" smtClean="0"/>
                        <a:t>    </a:t>
                      </a:r>
                      <a:r>
                        <a:rPr lang="ko-KR" altLang="en-US" baseline="0" dirty="0" smtClean="0"/>
                        <a:t>                     고려극장 </a:t>
                      </a:r>
                      <a:r>
                        <a:rPr lang="en-US" altLang="ko-KR" baseline="0" dirty="0" smtClean="0"/>
                        <a:t>(</a:t>
                      </a:r>
                      <a:r>
                        <a:rPr lang="en-US" altLang="ko-KR" dirty="0" smtClean="0"/>
                        <a:t>30</a:t>
                      </a:r>
                      <a:r>
                        <a:rPr lang="ko-KR" altLang="en-US" dirty="0" smtClean="0"/>
                        <a:t>주</a:t>
                      </a:r>
                      <a:r>
                        <a:rPr lang="ko-KR" altLang="en-US" baseline="0" dirty="0" smtClean="0"/>
                        <a:t>년</a:t>
                      </a:r>
                      <a:r>
                        <a:rPr lang="en-US" altLang="ko-KR" baseline="0" dirty="0" smtClean="0"/>
                        <a:t>) </a:t>
                      </a:r>
                      <a:r>
                        <a:rPr lang="ko-KR" altLang="en-US" baseline="0" dirty="0" smtClean="0"/>
                        <a:t>연극 </a:t>
                      </a:r>
                      <a:r>
                        <a:rPr lang="ko-KR" altLang="en-US" dirty="0" smtClean="0"/>
                        <a:t> 갈매기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 기획팀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 </a:t>
                      </a:r>
                      <a:r>
                        <a:rPr lang="ko-KR" altLang="en-US" dirty="0" smtClean="0"/>
                        <a:t>연극 맥베스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아름다운 극장</a:t>
                      </a:r>
                      <a:r>
                        <a:rPr lang="en-US" altLang="ko-KR" dirty="0" smtClean="0"/>
                        <a:t>)</a:t>
                      </a:r>
                    </a:p>
                    <a:p>
                      <a:pPr latinLnBrk="1"/>
                      <a:r>
                        <a:rPr lang="en-US" altLang="ko-KR" dirty="0" smtClean="0"/>
                        <a:t>                         - </a:t>
                      </a:r>
                      <a:r>
                        <a:rPr lang="ko-KR" altLang="en-US" dirty="0" smtClean="0"/>
                        <a:t>조명 오퍼레이터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 </a:t>
                      </a:r>
                      <a:r>
                        <a:rPr lang="ko-KR" altLang="en-US" dirty="0" smtClean="0"/>
                        <a:t>극단 </a:t>
                      </a:r>
                      <a:r>
                        <a:rPr lang="ko-KR" altLang="en-US" dirty="0" err="1" smtClean="0"/>
                        <a:t>집현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(</a:t>
                      </a:r>
                      <a:r>
                        <a:rPr lang="ko-KR" altLang="en-US" dirty="0" smtClean="0"/>
                        <a:t>연극 </a:t>
                      </a:r>
                      <a:r>
                        <a:rPr lang="en-US" altLang="ko-KR" dirty="0" smtClean="0"/>
                        <a:t> </a:t>
                      </a:r>
                      <a:r>
                        <a:rPr lang="ko-KR" altLang="en-US" dirty="0" smtClean="0"/>
                        <a:t>사랑은 아름다워</a:t>
                      </a:r>
                      <a:r>
                        <a:rPr lang="en-US" altLang="ko-KR" dirty="0" smtClean="0"/>
                        <a:t>)-</a:t>
                      </a:r>
                      <a:r>
                        <a:rPr lang="ko-KR" altLang="en-US" dirty="0" smtClean="0"/>
                        <a:t>무대감독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 </a:t>
                      </a:r>
                      <a:r>
                        <a:rPr lang="ko-KR" altLang="en-US" dirty="0" smtClean="0"/>
                        <a:t>극단 </a:t>
                      </a:r>
                      <a:r>
                        <a:rPr lang="ko-KR" altLang="en-US" dirty="0" err="1" smtClean="0"/>
                        <a:t>집현</a:t>
                      </a:r>
                      <a:r>
                        <a:rPr lang="en-US" altLang="ko-KR" dirty="0" smtClean="0"/>
                        <a:t>-</a:t>
                      </a:r>
                    </a:p>
                    <a:p>
                      <a:pPr latinLnBrk="1"/>
                      <a:r>
                        <a:rPr lang="en-US" altLang="ko-KR" dirty="0" smtClean="0"/>
                        <a:t>                         (</a:t>
                      </a:r>
                      <a:r>
                        <a:rPr lang="ko-KR" altLang="en-US" dirty="0" smtClean="0"/>
                        <a:t>연극 광대 달문을 찾아서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dirty="0" smtClean="0"/>
                        <a:t>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  </a:t>
                      </a:r>
                      <a:r>
                        <a:rPr lang="ko-KR" altLang="en-US" dirty="0" smtClean="0"/>
                        <a:t>영상감독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                          </a:t>
                      </a:r>
                      <a:r>
                        <a:rPr lang="ko-KR" altLang="en-US" dirty="0" smtClean="0"/>
                        <a:t>독립영화 </a:t>
                      </a:r>
                      <a:r>
                        <a:rPr lang="ko-KR" altLang="en-US" dirty="0" err="1" smtClean="0"/>
                        <a:t>영광오소서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err="1" smtClean="0"/>
                        <a:t>연출부</a:t>
                      </a:r>
                      <a:endParaRPr lang="en-US" altLang="ko-KR" dirty="0" smtClean="0"/>
                    </a:p>
                    <a:p>
                      <a:pPr latinLnBrk="1"/>
                      <a:endParaRPr lang="ko-KR" altLang="en-US" dirty="0" smtClean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227" y="1174874"/>
            <a:ext cx="3300833" cy="455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9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8" y="404664"/>
            <a:ext cx="3168352" cy="504056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625252"/>
            <a:ext cx="3024336" cy="532859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32" y="487390"/>
            <a:ext cx="3807766" cy="560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7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프로젝트 계획 개요 프레젠테이션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713638_TF03460544" id="{14945A26-3B5E-46DB-8F1A-24559DBBC804}" vid="{927BFF15-CA9A-42F2-BAB3-12F64809CABA}"/>
    </a:ext>
  </a:extLst>
</a:theme>
</file>

<file path=ppt/theme/theme2.xml><?xml version="1.0" encoding="utf-8"?>
<a:theme xmlns:a="http://schemas.openxmlformats.org/drawingml/2006/main" name="Office 테마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비즈니스 프로젝트 계획 개요 프레젠테이션</Template>
  <TotalTime>34898</TotalTime>
  <Words>164</Words>
  <Application>Microsoft Office PowerPoint</Application>
  <PresentationFormat>사용자 지정</PresentationFormat>
  <Paragraphs>34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프로젝트 계획 개요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공준표</cp:lastModifiedBy>
  <cp:revision>32</cp:revision>
  <dcterms:created xsi:type="dcterms:W3CDTF">2022-11-22T04:53:17Z</dcterms:created>
  <dcterms:modified xsi:type="dcterms:W3CDTF">2024-01-13T10:38:31Z</dcterms:modified>
</cp:coreProperties>
</file>