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g6TW4RkDsP/SHwj4Onx0Ntaip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7af5c9f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37af5c9f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Relationship Id="rId6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7af5c9f43_0_0"/>
          <p:cNvSpPr txBox="1"/>
          <p:nvPr/>
        </p:nvSpPr>
        <p:spPr>
          <a:xfrm>
            <a:off x="667784" y="225650"/>
            <a:ext cx="1382700" cy="6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1" i="0" lang="ko" sz="3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조해영</a:t>
            </a:r>
            <a:endParaRPr b="1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37af5c9f43_0_0"/>
          <p:cNvSpPr txBox="1"/>
          <p:nvPr/>
        </p:nvSpPr>
        <p:spPr>
          <a:xfrm>
            <a:off x="2750500" y="165425"/>
            <a:ext cx="65529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생년월일 2018.02.22 (</a:t>
            </a:r>
            <a:r>
              <a:rPr b="1" lang="ko" sz="15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7</a:t>
            </a: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세)   </a:t>
            </a: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endParaRPr b="1" i="0" sz="1500" u="none" cap="none" strike="noStrik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키/몸무게 11</a:t>
            </a:r>
            <a:r>
              <a:rPr b="1" lang="ko" sz="15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2</a:t>
            </a: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cm, 18kg   </a:t>
            </a: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</a:t>
            </a: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신발사이즈 185mm</a:t>
            </a:r>
            <a:endParaRPr b="1" i="0" sz="1500" u="none" cap="none" strike="noStrik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연락처: 010-7667-8383     인스타: hae0_222     주소: 경기 화성</a:t>
            </a:r>
            <a:endParaRPr b="1" i="0" sz="1500" u="none" cap="none" strike="noStrik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ko" sz="15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특기: 연기</a:t>
            </a:r>
            <a:r>
              <a:rPr b="1" lang="ko" sz="15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(눈물연기 가능)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g237af5c9f43_0_0"/>
          <p:cNvPicPr preferRelativeResize="0"/>
          <p:nvPr/>
        </p:nvPicPr>
        <p:blipFill rotWithShape="1">
          <a:blip r:embed="rId3">
            <a:alphaModFix/>
          </a:blip>
          <a:srcRect b="29653" l="20176" r="20182" t="5403"/>
          <a:stretch/>
        </p:blipFill>
        <p:spPr>
          <a:xfrm>
            <a:off x="0" y="992225"/>
            <a:ext cx="2542474" cy="4151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7af5c9f43_0_0"/>
          <p:cNvPicPr preferRelativeResize="0"/>
          <p:nvPr/>
        </p:nvPicPr>
        <p:blipFill rotWithShape="1">
          <a:blip r:embed="rId4">
            <a:alphaModFix/>
          </a:blip>
          <a:srcRect b="28370" l="40631" r="36640" t="5127"/>
          <a:stretch/>
        </p:blipFill>
        <p:spPr>
          <a:xfrm>
            <a:off x="4742975" y="1520650"/>
            <a:ext cx="2200499" cy="362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7af5c9f43_0_0"/>
          <p:cNvPicPr preferRelativeResize="0"/>
          <p:nvPr/>
        </p:nvPicPr>
        <p:blipFill rotWithShape="1">
          <a:blip r:embed="rId5">
            <a:alphaModFix/>
          </a:blip>
          <a:srcRect b="19565" l="17839" r="13733" t="5297"/>
          <a:stretch/>
        </p:blipFill>
        <p:spPr>
          <a:xfrm>
            <a:off x="2542475" y="1520650"/>
            <a:ext cx="2200500" cy="3622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7af5c9f43_0_0"/>
          <p:cNvPicPr preferRelativeResize="0"/>
          <p:nvPr/>
        </p:nvPicPr>
        <p:blipFill rotWithShape="1">
          <a:blip r:embed="rId6">
            <a:alphaModFix/>
          </a:blip>
          <a:srcRect b="13413" l="38400" r="34711" t="7914"/>
          <a:stretch/>
        </p:blipFill>
        <p:spPr>
          <a:xfrm>
            <a:off x="6943500" y="1520650"/>
            <a:ext cx="2200500" cy="3622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/>
        </p:nvSpPr>
        <p:spPr>
          <a:xfrm>
            <a:off x="4863425" y="390025"/>
            <a:ext cx="31500" cy="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"/>
          <p:cNvSpPr txBox="1"/>
          <p:nvPr/>
        </p:nvSpPr>
        <p:spPr>
          <a:xfrm>
            <a:off x="150875" y="133450"/>
            <a:ext cx="4317600" cy="50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[ 출연 ]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2023. 10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단편영화 ‘엄마수업’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2023. 09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넷플릭스 ‘오징어게임2’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2023. 07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TV조선 드라마 ‘해피엔드’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2023. 07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MBC 키즈예능 ‘뽀뽀뽀 좋아좋아’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2023. 06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MBN 드라마 ‘완벽한 결혼의 정석’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2023. 05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JTBC드라마 ‘놀아주는 여자’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2023. 04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신세계홈쇼핑 바이알러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2023. 03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유투브 레이지래빗 ‘과자를 먹여준다면’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2023. 02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유투브 레이지래빗 ‘도서관에서 잠든다면’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2023. 01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 TV조선 드라마 ‘빨간풍선’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[ 피팅 ]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08-11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티파니 피팅모델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2022. 10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베베드피노 피팅모델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2022. 05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베베드피노 피팅모델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4676518" y="133450"/>
            <a:ext cx="4317600" cy="47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[ 광고 ]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2023. 11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째깍섬 U+ 아이들나라 홍보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2023. 10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브랜드스포츠 아이스샌드 래쉬가드 광고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2023. 10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라이나생명 광고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2023. 09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아이클레이 광고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2023. 06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째깍섬 U+ 아이들나라 홍보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2023. 02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키라키즈 매거진 8호 메인모델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2022. 01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AUR매거진 홍보 활동 중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2021. 12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보나몽매거진 시로카라 광고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4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[ 스튜디오 모델 ]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2024. 01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프롬제이 스튜디오 프로필 모델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2024. 01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몽글 스튜디오 프로필 모델</a:t>
            </a:r>
            <a:endParaRPr b="1" sz="1000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2023. 12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블룸인 스튜디오 프로필 모델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2023. 12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토브 스튜디오 시즌 모델</a:t>
            </a:r>
            <a:endParaRPr b="1"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2023. 11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로이레 스튜디오 프로필 모델</a:t>
            </a:r>
            <a:endParaRPr sz="1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2023. 08 </a:t>
            </a:r>
            <a:r>
              <a:rPr lang="ko" sz="1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레코드씬 스튜디오 프로필 모델</a:t>
            </a:r>
            <a:endParaRPr b="1" sz="10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