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9" r:id="rId1"/>
  </p:sldMasterIdLst>
  <p:sldIdLst>
    <p:sldId id="256" r:id="rId2"/>
    <p:sldId id="258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248"/>
      </p:cViewPr>
      <p:guideLst>
        <p:guide orient="horz" pos="2159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23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75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06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03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93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16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973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61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90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77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446047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61EC-9086-4905-8D3E-AD40BB775D02}" type="datetimeFigureOut">
              <a:rPr lang="ko-KR" altLang="en-US" smtClean="0"/>
              <a:t>2023-11-29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6ABB7-3084-4C4C-8270-A0BC92EF0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21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2.png"  /><Relationship Id="rId5" Type="http://schemas.openxmlformats.org/officeDocument/2006/relationships/hyperlink" Target="https://www.instagram.com/_wx__x/" TargetMode="External" /><Relationship Id="rId6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5" name="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7c7c7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pic>
        <p:nvPicPr>
          <p:cNvPr id="1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20251" y="0"/>
            <a:ext cx="9011889" cy="6857999"/>
          </a:xfrm>
          <a:prstGeom prst="rect">
            <a:avLst/>
          </a:prstGeom>
        </p:spPr>
      </p:pic>
      <p:sp>
        <p:nvSpPr>
          <p:cNvPr id="19" name=""/>
          <p:cNvSpPr txBox="1"/>
          <p:nvPr/>
        </p:nvSpPr>
        <p:spPr>
          <a:xfrm>
            <a:off x="539748" y="693961"/>
            <a:ext cx="3220355" cy="107578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800">
                <a:effectLst/>
                <a:latin typeface="한컴 솔잎 M"/>
                <a:ea typeface="한컴 솔잎 M"/>
              </a:rPr>
              <a:t>   </a:t>
            </a:r>
            <a:r>
              <a:rPr lang="ko-KR" altLang="en-US" sz="3800">
                <a:effectLst/>
                <a:latin typeface="한컴 솔잎 M"/>
                <a:ea typeface="한컴 솔잎 M"/>
              </a:rPr>
              <a:t>정  혜  은</a:t>
            </a:r>
            <a:endParaRPr lang="ko-KR" altLang="en-US" sz="3800">
              <a:effectLst/>
              <a:latin typeface="한컴 솔잎 M"/>
              <a:ea typeface="한컴 솔잎 M"/>
            </a:endParaRPr>
          </a:p>
          <a:p>
            <a:pPr>
              <a:defRPr/>
            </a:pPr>
            <a:r>
              <a:rPr lang="en-US" altLang="ko-KR" sz="2700">
                <a:effectLst/>
                <a:latin typeface="한컴 솔잎 M"/>
                <a:ea typeface="한컴 솔잎 M"/>
              </a:rPr>
              <a:t>Jeong Hyeeun</a:t>
            </a:r>
            <a:endParaRPr lang="en-US" altLang="ko-KR" sz="2700">
              <a:effectLst/>
              <a:latin typeface="한컴 솔잎 M"/>
              <a:ea typeface="한컴 솔잎 M"/>
            </a:endParaRPr>
          </a:p>
        </p:txBody>
      </p:sp>
      <p:sp>
        <p:nvSpPr>
          <p:cNvPr id="20" name=""/>
          <p:cNvSpPr txBox="1"/>
          <p:nvPr/>
        </p:nvSpPr>
        <p:spPr>
          <a:xfrm>
            <a:off x="574218" y="955218"/>
            <a:ext cx="1841498" cy="547827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3000" b="0" i="0" u="none" strike="noStrike" kern="1200" cap="none" spc="0" normalizeH="0" baseline="0" mc:Ignorable="hp" hp:hslEmbossed="0">
              <a:solidFill>
                <a:srgbClr val="000000"/>
              </a:solidFill>
              <a:effectLst/>
              <a:latin typeface="한컴 솔잎 M"/>
              <a:ea typeface="한컴 솔잎 M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474737" y="2463093"/>
            <a:ext cx="2567213" cy="6412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900">
                <a:latin typeface="한컴 솔잎 M"/>
                <a:ea typeface="한컴 솔잎 M"/>
              </a:rPr>
              <a:t>📞</a:t>
            </a:r>
            <a:r>
              <a:rPr lang="en-US" altLang="ko-KR" sz="1700">
                <a:latin typeface="한컴 솔잎 M"/>
                <a:ea typeface="한컴 솔잎 M"/>
                <a:sym typeface="Wingdings 3"/>
              </a:rPr>
              <a:t>010 9348 3496</a:t>
            </a:r>
            <a:endParaRPr lang="en-US" altLang="ko-KR" sz="1700">
              <a:latin typeface="한컴 솔잎 M"/>
              <a:ea typeface="한컴 솔잎 M"/>
              <a:sym typeface="Wingdings 3"/>
            </a:endParaRPr>
          </a:p>
          <a:p>
            <a:pPr>
              <a:defRPr/>
            </a:pPr>
            <a:endParaRPr lang="en-US" altLang="ko-KR" sz="1700">
              <a:latin typeface="한컴 솔잎 M"/>
              <a:ea typeface="한컴 솔잎 M"/>
              <a:sym typeface="Wingdings 3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1945819" y="2088241"/>
            <a:ext cx="1669142" cy="3106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500">
                <a:latin typeface="한컴 솔잎 M"/>
                <a:ea typeface="한컴 솔잎 M"/>
              </a:rPr>
              <a:t>163cm 50kg</a:t>
            </a:r>
            <a:endParaRPr lang="en-US" altLang="ko-KR" sz="1500">
              <a:latin typeface="한컴 솔잎 M"/>
              <a:ea typeface="한컴 솔잎 M"/>
            </a:endParaRPr>
          </a:p>
        </p:txBody>
      </p:sp>
      <p:pic>
        <p:nvPicPr>
          <p:cNvPr id="23" name="이미지" descr="이미지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030084" y="25004524"/>
            <a:ext cx="730596" cy="730597"/>
          </a:xfrm>
          <a:prstGeom prst="rect">
            <a:avLst/>
          </a:prstGeom>
          <a:ln w="38100">
            <a:miter/>
          </a:ln>
        </p:spPr>
      </p:pic>
      <p:pic>
        <p:nvPicPr>
          <p:cNvPr id="24" name="이미지" descr="이미지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70235" y="2878471"/>
            <a:ext cx="240739" cy="240739"/>
          </a:xfrm>
          <a:prstGeom prst="rect">
            <a:avLst/>
          </a:prstGeom>
          <a:ln w="38100">
            <a:miter/>
          </a:ln>
        </p:spPr>
      </p:pic>
      <p:sp>
        <p:nvSpPr>
          <p:cNvPr id="26" name=""/>
          <p:cNvSpPr txBox="1"/>
          <p:nvPr/>
        </p:nvSpPr>
        <p:spPr>
          <a:xfrm>
            <a:off x="914305" y="2795078"/>
            <a:ext cx="1525850" cy="36559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latin typeface="한컴 솔잎 M"/>
                <a:ea typeface="한컴 솔잎 M"/>
                <a:hlinkClick r:id="rId5"/>
              </a:rPr>
              <a:t>_wx__x</a:t>
            </a:r>
            <a:endParaRPr lang="en-US" altLang="ko-KR">
              <a:latin typeface="한컴 솔잎 M"/>
              <a:ea typeface="한컴 솔잎 M"/>
            </a:endParaRPr>
          </a:p>
        </p:txBody>
      </p:sp>
      <p:pic>
        <p:nvPicPr>
          <p:cNvPr id="27" name="이미지" descr="이미지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64372" y="3212221"/>
            <a:ext cx="263574" cy="257098"/>
          </a:xfrm>
          <a:prstGeom prst="rect">
            <a:avLst/>
          </a:prstGeom>
          <a:ln w="38100">
            <a:miter/>
          </a:ln>
        </p:spPr>
      </p:pic>
      <p:sp>
        <p:nvSpPr>
          <p:cNvPr id="28" name=""/>
          <p:cNvSpPr txBox="1"/>
          <p:nvPr/>
        </p:nvSpPr>
        <p:spPr>
          <a:xfrm>
            <a:off x="831078" y="3137515"/>
            <a:ext cx="3592683" cy="34839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1700">
                <a:latin typeface="한컴 솔잎 M"/>
                <a:ea typeface="한컴 솔잎 M"/>
              </a:rPr>
              <a:t>prettyjhe@naver.com</a:t>
            </a:r>
            <a:endParaRPr lang="en-US" altLang="ko-KR" sz="1700">
              <a:latin typeface="한컴 솔잎 M"/>
              <a:ea typeface="한컴 솔잎 M"/>
            </a:endParaRPr>
          </a:p>
        </p:txBody>
      </p:sp>
      <p:sp>
        <p:nvSpPr>
          <p:cNvPr id="29" name=""/>
          <p:cNvSpPr txBox="1"/>
          <p:nvPr/>
        </p:nvSpPr>
        <p:spPr>
          <a:xfrm>
            <a:off x="491599" y="3624770"/>
            <a:ext cx="1368641" cy="10786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000">
                <a:latin typeface="한컴 솔잎 M"/>
                <a:ea typeface="한컴 솔잎 M"/>
              </a:rPr>
              <a:t>특기</a:t>
            </a:r>
            <a:endParaRPr lang="ko-KR" altLang="en-US">
              <a:latin typeface="한컴 솔잎 M"/>
              <a:ea typeface="한컴 솔잎 M"/>
            </a:endParaRPr>
          </a:p>
          <a:p>
            <a:pPr>
              <a:defRPr/>
            </a:pPr>
            <a:r>
              <a:rPr lang="ko-KR" altLang="en-US" sz="1500">
                <a:latin typeface="한컴 솔잎 M"/>
                <a:ea typeface="한컴 솔잎 M"/>
              </a:rPr>
              <a:t>플룻</a:t>
            </a:r>
            <a:r>
              <a:rPr lang="en-US" altLang="ko-KR" sz="1500">
                <a:latin typeface="한컴 솔잎 M"/>
                <a:ea typeface="한컴 솔잎 M"/>
              </a:rPr>
              <a:t>,</a:t>
            </a:r>
            <a:r>
              <a:rPr lang="ko-KR" altLang="en-US" sz="1500">
                <a:latin typeface="한컴 솔잎 M"/>
                <a:ea typeface="한컴 솔잎 M"/>
              </a:rPr>
              <a:t> 피아노 </a:t>
            </a:r>
            <a:endParaRPr lang="ko-KR" altLang="en-US" sz="1500">
              <a:latin typeface="한컴 솔잎 M"/>
              <a:ea typeface="한컴 솔잎 M"/>
            </a:endParaRPr>
          </a:p>
          <a:p>
            <a:pPr>
              <a:defRPr/>
            </a:pPr>
            <a:r>
              <a:rPr lang="ko-KR" altLang="en-US" sz="1500">
                <a:latin typeface="한컴 솔잎 M"/>
                <a:ea typeface="한컴 솔잎 M"/>
              </a:rPr>
              <a:t>경상도 사투리 </a:t>
            </a:r>
            <a:endParaRPr lang="ko-KR" altLang="en-US" sz="1500">
              <a:latin typeface="한컴 솔잎 M"/>
              <a:ea typeface="한컴 솔잎 M"/>
            </a:endParaRPr>
          </a:p>
          <a:p>
            <a:pPr>
              <a:defRPr/>
            </a:pPr>
            <a:r>
              <a:rPr lang="ko-KR" altLang="en-US" sz="1500">
                <a:latin typeface="한컴 솔잎 M"/>
                <a:ea typeface="한컴 솔잎 M"/>
              </a:rPr>
              <a:t>개소리 내기</a:t>
            </a:r>
            <a:endParaRPr lang="ko-KR" altLang="en-US" sz="1500">
              <a:latin typeface="한컴 솔잎 M"/>
              <a:ea typeface="한컴 솔잎 M"/>
            </a:endParaRPr>
          </a:p>
        </p:txBody>
      </p:sp>
      <p:sp>
        <p:nvSpPr>
          <p:cNvPr id="30" name=""/>
          <p:cNvSpPr txBox="1"/>
          <p:nvPr/>
        </p:nvSpPr>
        <p:spPr>
          <a:xfrm>
            <a:off x="1815645" y="1760311"/>
            <a:ext cx="2413001" cy="36412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>
                <a:latin typeface="한컴 솔잎 M"/>
                <a:ea typeface="한컴 솔잎 M"/>
              </a:rPr>
              <a:t>2004.05.14</a:t>
            </a:r>
            <a:endParaRPr lang="en-US" altLang="ko-KR">
              <a:latin typeface="한컴 솔잎 M"/>
              <a:ea typeface="한컴 솔잎 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8429" y="199571"/>
            <a:ext cx="2340547" cy="3764642"/>
          </a:xfrm>
          <a:prstGeom prst="rect">
            <a:avLst/>
          </a:prstGeom>
        </p:spPr>
      </p:pic>
      <p:pic>
        <p:nvPicPr>
          <p:cNvPr id="30" name="그림 7"/>
          <p:cNvPicPr>
            <a:picLocks noChangeAspect="1"/>
          </p:cNvPicPr>
          <p:nvPr/>
        </p:nvPicPr>
        <p:blipFill rotWithShape="1">
          <a:blip r:embed="rId3"/>
          <a:srcRect l="23050" t="4500" r="23420" b="13850"/>
          <a:stretch>
            <a:fillRect/>
          </a:stretch>
        </p:blipFill>
        <p:spPr>
          <a:xfrm>
            <a:off x="6559692" y="208644"/>
            <a:ext cx="3065096" cy="3755284"/>
          </a:xfrm>
          <a:prstGeom prst="rect">
            <a:avLst/>
          </a:prstGeom>
        </p:spPr>
      </p:pic>
      <p:pic>
        <p:nvPicPr>
          <p:cNvPr id="31" name="그림 4"/>
          <p:cNvPicPr>
            <a:picLocks noChangeAspect="1"/>
          </p:cNvPicPr>
          <p:nvPr/>
        </p:nvPicPr>
        <p:blipFill rotWithShape="1">
          <a:blip r:embed="rId4"/>
          <a:srcRect b="12500"/>
          <a:stretch>
            <a:fillRect/>
          </a:stretch>
        </p:blipFill>
        <p:spPr>
          <a:xfrm>
            <a:off x="2622407" y="199857"/>
            <a:ext cx="3936234" cy="3755284"/>
          </a:xfrm>
          <a:prstGeom prst="rect">
            <a:avLst/>
          </a:prstGeom>
        </p:spPr>
      </p:pic>
      <p:grpSp>
        <p:nvGrpSpPr>
          <p:cNvPr id="32" name="그룹"/>
          <p:cNvGrpSpPr/>
          <p:nvPr/>
        </p:nvGrpSpPr>
        <p:grpSpPr>
          <a:xfrm rot="0">
            <a:off x="370884" y="4322236"/>
            <a:ext cx="2359615" cy="2080680"/>
            <a:chOff x="-42682" y="78572"/>
            <a:chExt cx="7762582" cy="5714832"/>
          </a:xfrm>
        </p:grpSpPr>
        <p:sp>
          <p:nvSpPr>
            <p:cNvPr id="33" name="드라마"/>
            <p:cNvSpPr txBox="1"/>
            <p:nvPr/>
          </p:nvSpPr>
          <p:spPr>
            <a:xfrm>
              <a:off x="-4" y="78572"/>
              <a:ext cx="4038415" cy="1738284"/>
            </a:xfrm>
            <a:prstGeom prst="rect">
              <a:avLst/>
            </a:prstGeom>
            <a:noFill/>
            <a:ln w="38100" cap="flat">
              <a:noFill/>
              <a:miter/>
            </a:ln>
            <a:effectLst/>
          </p:spPr>
          <p:txBody>
            <a:bodyPr wrap="square" lIns="164041" tIns="164041" rIns="164041" bIns="164041" anchor="ctr">
              <a:spAutoFit/>
            </a:bodyPr>
            <a:lstStyle/>
            <a:p>
              <a:pPr lvl="0">
                <a:defRPr/>
              </a:pPr>
              <a:r>
                <a:rPr lang="en-US" altLang="ko-KR" sz="2000">
                  <a:latin typeface="한컴 솔잎 M"/>
                  <a:ea typeface="한컴 솔잎 M"/>
                </a:rPr>
                <a:t>드라마</a:t>
              </a:r>
              <a:endParaRPr lang="en-US" altLang="ko-KR" sz="2000">
                <a:latin typeface="한컴 솔잎 M"/>
                <a:ea typeface="한컴 솔잎 M"/>
              </a:endParaRPr>
            </a:p>
          </p:txBody>
        </p:sp>
        <p:grpSp>
          <p:nvGrpSpPr>
            <p:cNvPr id="34" name="그룹"/>
            <p:cNvGrpSpPr/>
            <p:nvPr/>
          </p:nvGrpSpPr>
          <p:grpSpPr>
            <a:xfrm rot="0">
              <a:off x="-42682" y="1690691"/>
              <a:ext cx="7762582" cy="4102712"/>
              <a:chOff x="-42680" y="5"/>
              <a:chExt cx="7762581" cy="4102710"/>
            </a:xfrm>
          </p:grpSpPr>
          <p:sp>
            <p:nvSpPr>
              <p:cNvPr id="35" name="2022 너와 나의 경찰수업…"/>
              <p:cNvSpPr txBox="1"/>
              <p:nvPr/>
            </p:nvSpPr>
            <p:spPr>
              <a:xfrm>
                <a:off x="-42680" y="448245"/>
                <a:ext cx="7762581" cy="3654471"/>
              </a:xfrm>
              <a:prstGeom prst="rect">
                <a:avLst/>
              </a:prstGeom>
              <a:noFill/>
              <a:ln w="38100" cap="flat">
                <a:noFill/>
                <a:miter/>
              </a:ln>
              <a:effectLst/>
            </p:spPr>
            <p:txBody>
              <a:bodyPr wrap="square" lIns="164041" tIns="164041" rIns="164041" bIns="164041" anchor="t">
                <a:spAutoFit/>
              </a:bodyPr>
              <a:lstStyle/>
              <a:p>
                <a:pPr lvl="0">
                  <a:defRPr/>
                </a:pP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KBS ‘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기막힌 유산</a:t>
                </a: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’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 어린 청아 역</a:t>
                </a: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/>
                </a:pP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/>
                </a:pP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/>
                </a:pP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 sz="4700">
                    <a:solidFill>
                      <a:srgbClr val="000000"/>
                    </a:solidFill>
                  </a:defRPr>
                </a:pP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SBS ‘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우리 갑순이</a:t>
                </a: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’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 주희 역 </a:t>
                </a: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(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초롱친구</a:t>
                </a: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)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  외 다수</a:t>
                </a: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</p:txBody>
          </p:sp>
          <p:sp>
            <p:nvSpPr>
              <p:cNvPr id="36" name="선"/>
              <p:cNvSpPr/>
              <p:nvPr/>
            </p:nvSpPr>
            <p:spPr>
              <a:xfrm flipV="1">
                <a:off x="0" y="5"/>
                <a:ext cx="7225895" cy="4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/>
              </a:ln>
              <a:effectLst/>
            </p:spPr>
            <p:txBody>
              <a:bodyPr wrap="square" lIns="164041" tIns="164041" rIns="164041" bIns="164041" anchor="ctr">
                <a:noAutofit/>
              </a:bodyPr>
              <a:lstStyle/>
              <a:p>
                <a:pPr lvl="0">
                  <a:defRPr/>
                </a:pPr>
                <a:endParaRPr sz="600"/>
              </a:p>
            </p:txBody>
          </p:sp>
        </p:grpSp>
      </p:grpSp>
      <p:grpSp>
        <p:nvGrpSpPr>
          <p:cNvPr id="37" name="그룹"/>
          <p:cNvGrpSpPr/>
          <p:nvPr/>
        </p:nvGrpSpPr>
        <p:grpSpPr>
          <a:xfrm rot="0">
            <a:off x="3237451" y="4256013"/>
            <a:ext cx="3357472" cy="2356907"/>
            <a:chOff x="-42690" y="255536"/>
            <a:chExt cx="7762584" cy="5128390"/>
          </a:xfrm>
        </p:grpSpPr>
        <p:sp>
          <p:nvSpPr>
            <p:cNvPr id="38" name="드라마"/>
            <p:cNvSpPr txBox="1"/>
            <p:nvPr/>
          </p:nvSpPr>
          <p:spPr>
            <a:xfrm>
              <a:off x="-10" y="255536"/>
              <a:ext cx="5709617" cy="1377087"/>
            </a:xfrm>
            <a:prstGeom prst="rect">
              <a:avLst/>
            </a:prstGeom>
            <a:noFill/>
            <a:ln w="38100" cap="flat">
              <a:noFill/>
              <a:miter/>
            </a:ln>
            <a:effectLst/>
          </p:spPr>
          <p:txBody>
            <a:bodyPr wrap="square" lIns="164041" tIns="164041" rIns="164041" bIns="164041" anchor="ctr">
              <a:spAutoFit/>
            </a:bodyPr>
            <a:p>
              <a:pPr marL="0" lvl="0" indent="0" algn="l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한컴 솔잎 M"/>
                  <a:ea typeface="한컴 솔잎 M"/>
                </a:rPr>
                <a:t>단편영화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한컴 솔잎 M"/>
                <a:ea typeface="한컴 솔잎 M"/>
              </a:endParaRPr>
            </a:p>
          </p:txBody>
        </p:sp>
        <p:grpSp>
          <p:nvGrpSpPr>
            <p:cNvPr id="39" name="그룹"/>
            <p:cNvGrpSpPr/>
            <p:nvPr/>
          </p:nvGrpSpPr>
          <p:grpSpPr>
            <a:xfrm rot="0">
              <a:off x="-42690" y="1690690"/>
              <a:ext cx="7762584" cy="3693236"/>
              <a:chOff x="-42686" y="5"/>
              <a:chExt cx="7762583" cy="3693234"/>
            </a:xfrm>
          </p:grpSpPr>
          <p:sp>
            <p:nvSpPr>
              <p:cNvPr id="40" name="2022 너와 나의 경찰수업…"/>
              <p:cNvSpPr txBox="1"/>
              <p:nvPr/>
            </p:nvSpPr>
            <p:spPr>
              <a:xfrm>
                <a:off x="-42686" y="448235"/>
                <a:ext cx="7762583" cy="3245005"/>
              </a:xfrm>
              <a:prstGeom prst="rect">
                <a:avLst/>
              </a:prstGeom>
              <a:noFill/>
              <a:ln w="38100" cap="flat">
                <a:noFill/>
                <a:miter/>
              </a:ln>
              <a:effectLst/>
            </p:spPr>
            <p:txBody>
              <a:bodyPr wrap="square" lIns="164041" tIns="164041" rIns="164041" bIns="164041" anchor="t">
                <a:spAutoFit/>
              </a:bodyPr>
              <a:p>
                <a:pPr lvl="0">
                  <a:defRPr/>
                </a:pP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콜럼비아대학원 단편영화 </a:t>
                </a: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‘Two Sisters’ </a:t>
                </a: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/>
                </a:pP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주연 유진 역</a:t>
                </a: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/>
                </a:pP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/>
                </a:pP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한양대 졸업작품 </a:t>
                </a: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‘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야채</a:t>
                </a: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’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 주연 민경 역</a:t>
                </a: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/>
                </a:pP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/>
                </a:pP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한양대 단편영화 </a:t>
                </a: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‘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뉴</a:t>
                </a:r>
                <a:r>
                  <a:rPr xmlns:mc="http://schemas.openxmlformats.org/markup-compatibility/2006" xmlns:hp="http://schemas.haansoft.com/office/presentation/8.0" kumimoji="1" lang="en-US" altLang="ko-KR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ABO’</a:t>
                </a: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 주연 송이 역</a:t>
                </a: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  <a:p>
                <a:pPr lvl="0">
                  <a:defRPr/>
                </a:pPr>
                <a:r>
                  <a:rPr xmlns:mc="http://schemas.openxmlformats.org/markup-compatibility/2006" xmlns:hp="http://schemas.haansoft.com/office/presentation/8.0" kumimoji="1" lang="ko-KR" altLang="en-US" sz="1100" mc:Ignorable="hp" hp:hslEmbossed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한컴 솔잎 M"/>
                    <a:ea typeface="한컴 솔잎 M"/>
                  </a:rPr>
                  <a:t>외 다수</a:t>
                </a:r>
                <a:endParaRPr xmlns:mc="http://schemas.openxmlformats.org/markup-compatibility/2006" xmlns:hp="http://schemas.haansoft.com/office/presentation/8.0" kumimoji="1" lang="ko-KR" altLang="en-US" sz="1100" mc:Ignorable="hp" hp:hslEmbossed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한컴 솔잎 M"/>
                  <a:ea typeface="한컴 솔잎 M"/>
                </a:endParaRPr>
              </a:p>
            </p:txBody>
          </p:sp>
          <p:sp>
            <p:nvSpPr>
              <p:cNvPr id="41" name="선"/>
              <p:cNvSpPr/>
              <p:nvPr/>
            </p:nvSpPr>
            <p:spPr>
              <a:xfrm flipV="1">
                <a:off x="0" y="5"/>
                <a:ext cx="7225895" cy="4"/>
              </a:xfrm>
              <a:prstGeom prst="line">
                <a:avLst/>
              </a:prstGeom>
              <a:noFill/>
              <a:ln w="50800" cap="flat">
                <a:solidFill>
                  <a:srgbClr val="000000">
                    <a:alpha val="100000"/>
                  </a:srgbClr>
                </a:solidFill>
                <a:prstDash val="solid"/>
                <a:miter/>
              </a:ln>
              <a:effectLst/>
            </p:spPr>
            <p:txBody>
              <a:bodyPr wrap="square" lIns="164041" tIns="164041" rIns="164041" bIns="164041" anchor="ctr">
                <a:noAutofit/>
              </a:bodyPr>
              <a:p>
                <a:pPr marL="0" lvl="0" indent="0" algn="l" defTabSz="457200" rtl="0" eaLnBrk="1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sz="6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맑은 고딕"/>
                </a:endParaRPr>
              </a:p>
            </p:txBody>
          </p:sp>
        </p:grpSp>
      </p:grpSp>
      <p:grpSp>
        <p:nvGrpSpPr>
          <p:cNvPr id="42" name="그룹"/>
          <p:cNvGrpSpPr/>
          <p:nvPr/>
        </p:nvGrpSpPr>
        <p:grpSpPr>
          <a:xfrm rot="0">
            <a:off x="7026410" y="4329491"/>
            <a:ext cx="2196477" cy="632882"/>
            <a:chOff x="-7" y="78572"/>
            <a:chExt cx="7225896" cy="1738284"/>
          </a:xfrm>
        </p:grpSpPr>
        <p:sp>
          <p:nvSpPr>
            <p:cNvPr id="43" name="드라마"/>
            <p:cNvSpPr txBox="1"/>
            <p:nvPr/>
          </p:nvSpPr>
          <p:spPr>
            <a:xfrm>
              <a:off x="-4" y="78572"/>
              <a:ext cx="4038415" cy="1738284"/>
            </a:xfrm>
            <a:prstGeom prst="rect">
              <a:avLst/>
            </a:prstGeom>
            <a:noFill/>
            <a:ln w="38100" cap="flat">
              <a:noFill/>
              <a:miter/>
            </a:ln>
            <a:effectLst/>
          </p:spPr>
          <p:txBody>
            <a:bodyPr wrap="square" lIns="164041" tIns="164041" rIns="164041" bIns="164041" anchor="ctr">
              <a:spAutoFit/>
            </a:bodyPr>
            <a:p>
              <a:pPr marL="0" lvl="0" indent="0" algn="l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한컴 솔잎 M"/>
                  <a:ea typeface="한컴 솔잎 M"/>
                </a:rPr>
                <a:t>E.T.C</a:t>
              </a:r>
              <a:endPara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한컴 솔잎 M"/>
                <a:ea typeface="한컴 솔잎 M"/>
              </a:endParaRPr>
            </a:p>
          </p:txBody>
        </p:sp>
        <p:sp>
          <p:nvSpPr>
            <p:cNvPr id="46" name="선"/>
            <p:cNvSpPr/>
            <p:nvPr/>
          </p:nvSpPr>
          <p:spPr>
            <a:xfrm flipV="1">
              <a:off x="-7" y="1690688"/>
              <a:ext cx="7225896" cy="4"/>
            </a:xfrm>
            <a:prstGeom prst="line">
              <a:avLst/>
            </a:prstGeom>
            <a:noFill/>
            <a:ln w="50800" cap="flat">
              <a:solidFill>
                <a:srgbClr val="000000">
                  <a:alpha val="100000"/>
                </a:srgbClr>
              </a:solidFill>
              <a:prstDash val="solid"/>
              <a:miter/>
            </a:ln>
            <a:effectLst/>
          </p:spPr>
          <p:txBody>
            <a:bodyPr wrap="square" lIns="164041" tIns="164041" rIns="164041" bIns="164041" anchor="ctr">
              <a:noAutofit/>
            </a:bodyPr>
            <a:p>
              <a:pPr marL="0" lvl="0" indent="0" algn="l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sz="6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sp>
        <p:nvSpPr>
          <p:cNvPr id="47" name="2022 너와 나의 경찰수업…"/>
          <p:cNvSpPr txBox="1"/>
          <p:nvPr/>
        </p:nvSpPr>
        <p:spPr>
          <a:xfrm>
            <a:off x="6997109" y="5026115"/>
            <a:ext cx="2359615" cy="2171004"/>
          </a:xfrm>
          <a:prstGeom prst="rect">
            <a:avLst/>
          </a:prstGeom>
          <a:noFill/>
          <a:ln w="38100" cap="flat">
            <a:noFill/>
            <a:miter/>
          </a:ln>
          <a:effectLst/>
        </p:spPr>
        <p:txBody>
          <a:bodyPr wrap="square" lIns="164041" tIns="164041" rIns="164041" bIns="164041" anchor="t">
            <a:spAutoFit/>
          </a:bodyPr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밀양연극제 </a:t>
            </a:r>
            <a:r>
              <a:rPr xmlns:mc="http://schemas.openxmlformats.org/markup-compatibility/2006" xmlns:hp="http://schemas.haansoft.com/office/presentation/8.0" kumimoji="1" lang="en-US" altLang="ko-KR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“</a:t>
            </a:r>
            <a:r>
              <a: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햄릿</a:t>
            </a:r>
            <a:r>
              <a:rPr xmlns:mc="http://schemas.openxmlformats.org/markup-compatibility/2006" xmlns:hp="http://schemas.haansoft.com/office/presentation/8.0" kumimoji="1" lang="en-US" altLang="ko-KR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”</a:t>
            </a:r>
            <a:r>
              <a: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 햄릿 역 </a:t>
            </a:r>
            <a:endPara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“</a:t>
            </a:r>
            <a:r>
              <a: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햄릿</a:t>
            </a:r>
            <a:r>
              <a:rPr xmlns:mc="http://schemas.openxmlformats.org/markup-compatibility/2006" xmlns:hp="http://schemas.haansoft.com/office/presentation/8.0" kumimoji="1" lang="en-US" altLang="ko-KR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”</a:t>
            </a:r>
            <a:r>
              <a: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 대상 수상</a:t>
            </a:r>
            <a:endPara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클래스팅 앱광고 메인</a:t>
            </a:r>
            <a:endPara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자유학기제 교육부 광고</a:t>
            </a:r>
            <a:endPara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1" lang="en-US" altLang="ko-KR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2015EBS</a:t>
            </a:r>
            <a:r>
              <a: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 겨울방학생활 </a:t>
            </a:r>
            <a:endPara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  <a:solidFill>
                  <a:srgbClr val="26262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솔잎 M"/>
                <a:ea typeface="한컴 솔잎 M"/>
              </a:rPr>
              <a:t>주연 나아라역</a:t>
            </a:r>
            <a:endPara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4700">
                <a:solidFill>
                  <a:srgbClr val="000000"/>
                </a:solidFill>
              </a:defRPr>
            </a:pPr>
            <a:endParaRPr xmlns:mc="http://schemas.openxmlformats.org/markup-compatibility/2006" xmlns:hp="http://schemas.haansoft.com/office/presentation/8.0" kumimoji="1" lang="en-US" altLang="ko-KR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4700">
                <a:solidFill>
                  <a:srgbClr val="000000"/>
                </a:solidFill>
              </a:defRPr>
            </a:pPr>
            <a:endParaRPr xmlns:mc="http://schemas.openxmlformats.org/markup-compatibility/2006" xmlns:hp="http://schemas.haansoft.com/office/presentation/8.0" kumimoji="1" lang="ko-KR" altLang="en-US" sz="1100" b="0" i="0" u="none" strike="noStrike" kern="1200" cap="none" spc="0" normalizeH="0" baseline="0" mc:Ignorable="hp" hp:hslEmbossed="0">
              <a:solidFill>
                <a:srgbClr val="26262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솔잎 M"/>
              <a:ea typeface="한컴 솔잎 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66</ep:Words>
  <ep:PresentationFormat>A4 용지(210x297mm)</ep:PresentationFormat>
  <ep:Paragraphs>17</ep:Paragraphs>
  <ep:Slides>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ep:HeadingPairs>
  <ep:TitlesOfParts>
    <vt:vector size="3" baseType="lpstr">
      <vt:lpstr>Office 테마</vt:lpstr>
      <vt:lpstr>슬라이드 1</vt:lpstr>
      <vt:lpstr>슬라이드 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2023-11-28T16:21:20.000</dcterms:created>
  <dc:creator>혜은 정</dc:creator>
  <cp:lastModifiedBy>samsung</cp:lastModifiedBy>
  <dcterms:modified xsi:type="dcterms:W3CDTF">2023-12-01T12:00:38.136</dcterms:modified>
  <cp:revision>9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