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2" autoAdjust="0"/>
    <p:restoredTop sz="95370" autoAdjust="0"/>
  </p:normalViewPr>
  <p:slideViewPr>
    <p:cSldViewPr>
      <p:cViewPr varScale="1">
        <p:scale>
          <a:sx n="94" d="100"/>
          <a:sy n="94" d="100"/>
        </p:scale>
        <p:origin x="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38D0D-91A9-4AAD-98C3-545E2EC039DE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D66AF-0CBA-41CB-A6E1-BAFDCD1F08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6AF-0CBA-41CB-A6E1-BAFDCD1F08F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8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2F42-15C5-4013-989B-43A6C41B320C}" type="datetimeFigureOut">
              <a:rPr lang="ko-KR" altLang="en-US" smtClean="0"/>
              <a:pPr/>
              <a:t>2024-03-03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0ED3-2E01-4537-9256-63E5C624E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직사각형 96"/>
          <p:cNvSpPr/>
          <p:nvPr/>
        </p:nvSpPr>
        <p:spPr>
          <a:xfrm>
            <a:off x="5193484" y="62545"/>
            <a:ext cx="31357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3800" b="1" u="sng" dirty="0"/>
              <a:t>배우 김 대 현</a:t>
            </a:r>
            <a:endParaRPr lang="en-US" altLang="ko-KR" sz="3800" b="1" u="sng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57E3BC6-D4D7-4ABE-BE6A-9B5D1278A4A7}"/>
              </a:ext>
            </a:extLst>
          </p:cNvPr>
          <p:cNvGrpSpPr/>
          <p:nvPr/>
        </p:nvGrpSpPr>
        <p:grpSpPr>
          <a:xfrm>
            <a:off x="5193484" y="2745765"/>
            <a:ext cx="3530413" cy="255665"/>
            <a:chOff x="1229360" y="1046382"/>
            <a:chExt cx="3942080" cy="512504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F256C8C8-1278-4692-BFFB-7264F6DF10A8}"/>
                </a:ext>
              </a:extLst>
            </p:cNvPr>
            <p:cNvCxnSpPr>
              <a:cxnSpLocks/>
            </p:cNvCxnSpPr>
            <p:nvPr/>
          </p:nvCxnSpPr>
          <p:spPr>
            <a:xfrm>
              <a:off x="1229360" y="1082862"/>
              <a:ext cx="3942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D01BDA2-B771-45A1-928C-1EA0564D160E}"/>
                </a:ext>
              </a:extLst>
            </p:cNvPr>
            <p:cNvCxnSpPr>
              <a:cxnSpLocks/>
            </p:cNvCxnSpPr>
            <p:nvPr/>
          </p:nvCxnSpPr>
          <p:spPr>
            <a:xfrm>
              <a:off x="1229360" y="1558886"/>
              <a:ext cx="3942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0F2EF6-1A56-40D4-83B6-B667C8F59647}"/>
                </a:ext>
              </a:extLst>
            </p:cNvPr>
            <p:cNvSpPr txBox="1"/>
            <p:nvPr/>
          </p:nvSpPr>
          <p:spPr>
            <a:xfrm>
              <a:off x="1229360" y="1046382"/>
              <a:ext cx="3942080" cy="493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ko-KR" sz="1000" b="1" i="1" dirty="0">
                  <a:effectLst/>
                  <a:ea typeface="나눔바른고딕" panose="020B0603020101020101" pitchFamily="50" charset="-127"/>
                </a:rPr>
                <a:t>Filmography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05790" y="648941"/>
            <a:ext cx="3283271" cy="2074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50" b="1" dirty="0"/>
              <a:t>출생</a:t>
            </a:r>
            <a:r>
              <a:rPr lang="ko-KR" altLang="en-US" sz="1250" dirty="0"/>
              <a:t>   </a:t>
            </a:r>
            <a:r>
              <a:rPr lang="en-US" altLang="ko-KR" sz="1250" dirty="0"/>
              <a:t>1998</a:t>
            </a:r>
            <a:r>
              <a:rPr lang="ko-KR" altLang="en-US" sz="1250" dirty="0"/>
              <a:t>년 </a:t>
            </a:r>
            <a:r>
              <a:rPr lang="en-US" altLang="ko-KR" sz="1250" dirty="0"/>
              <a:t>5</a:t>
            </a:r>
            <a:r>
              <a:rPr lang="ko-KR" altLang="en-US" sz="1250" dirty="0"/>
              <a:t>월 </a:t>
            </a:r>
            <a:r>
              <a:rPr lang="en-US" altLang="ko-KR" sz="1250" dirty="0"/>
              <a:t>2</a:t>
            </a:r>
            <a:r>
              <a:rPr lang="ko-KR" altLang="en-US" sz="1250" dirty="0"/>
              <a:t>일</a:t>
            </a:r>
            <a:endParaRPr lang="en-US" altLang="ko-KR" sz="1250" dirty="0"/>
          </a:p>
          <a:p>
            <a:pPr>
              <a:lnSpc>
                <a:spcPct val="150000"/>
              </a:lnSpc>
            </a:pPr>
            <a:r>
              <a:rPr lang="ko-KR" altLang="en-US" sz="1250" b="1" dirty="0"/>
              <a:t>신체</a:t>
            </a:r>
            <a:r>
              <a:rPr lang="ko-KR" altLang="en-US" sz="1250" dirty="0"/>
              <a:t>   </a:t>
            </a:r>
            <a:r>
              <a:rPr lang="en-US" altLang="ko-KR" sz="1250"/>
              <a:t>178cm 70kg</a:t>
            </a:r>
            <a:endParaRPr lang="en-US" altLang="ko-KR" sz="1250" dirty="0"/>
          </a:p>
          <a:p>
            <a:pPr>
              <a:lnSpc>
                <a:spcPct val="150000"/>
              </a:lnSpc>
            </a:pPr>
            <a:r>
              <a:rPr lang="ko-KR" altLang="en-US" sz="1250" b="1" dirty="0"/>
              <a:t>학력</a:t>
            </a:r>
            <a:r>
              <a:rPr lang="ko-KR" altLang="en-US" sz="1250" dirty="0"/>
              <a:t>   신한대학교 연기전공 졸업</a:t>
            </a:r>
            <a:endParaRPr lang="en-US" altLang="ko-KR" sz="1250" dirty="0"/>
          </a:p>
          <a:p>
            <a:pPr>
              <a:lnSpc>
                <a:spcPct val="150000"/>
              </a:lnSpc>
            </a:pPr>
            <a:r>
              <a:rPr lang="ko-KR" altLang="en-US" sz="1250" b="1" dirty="0"/>
              <a:t>특기</a:t>
            </a:r>
            <a:r>
              <a:rPr lang="ko-KR" altLang="en-US" sz="1250" dirty="0"/>
              <a:t>   액션</a:t>
            </a:r>
            <a:r>
              <a:rPr lang="en-US" altLang="ko-KR" sz="1250" dirty="0"/>
              <a:t>, </a:t>
            </a:r>
            <a:r>
              <a:rPr lang="ko-KR" altLang="en-US" sz="1250" dirty="0"/>
              <a:t>태권도</a:t>
            </a:r>
            <a:r>
              <a:rPr lang="en-US" altLang="ko-KR" sz="1250" dirty="0"/>
              <a:t>, </a:t>
            </a:r>
            <a:r>
              <a:rPr lang="ko-KR" altLang="en-US" sz="1250" dirty="0"/>
              <a:t>펜싱</a:t>
            </a:r>
            <a:r>
              <a:rPr lang="en-US" altLang="ko-KR" sz="1250" dirty="0"/>
              <a:t>, </a:t>
            </a:r>
            <a:r>
              <a:rPr lang="ko-KR" altLang="en-US" sz="1250" dirty="0"/>
              <a:t>트럼펫</a:t>
            </a:r>
            <a:r>
              <a:rPr lang="en-US" altLang="ko-KR" sz="1250" dirty="0"/>
              <a:t>, </a:t>
            </a:r>
            <a:r>
              <a:rPr lang="ko-KR" altLang="en-US" sz="1250" dirty="0"/>
              <a:t>수상스키</a:t>
            </a:r>
            <a:endParaRPr lang="en-US" altLang="ko-KR" sz="1250" dirty="0"/>
          </a:p>
          <a:p>
            <a:pPr>
              <a:lnSpc>
                <a:spcPct val="150000"/>
              </a:lnSpc>
            </a:pPr>
            <a:r>
              <a:rPr lang="ko-KR" altLang="en-US" sz="1250" b="1" dirty="0"/>
              <a:t>연락처</a:t>
            </a:r>
            <a:r>
              <a:rPr lang="ko-KR" altLang="en-US" sz="1250" dirty="0"/>
              <a:t>   </a:t>
            </a:r>
            <a:r>
              <a:rPr lang="en-US" altLang="ko-KR" sz="1250" dirty="0"/>
              <a:t>010 8241 9639</a:t>
            </a:r>
          </a:p>
          <a:p>
            <a:pPr>
              <a:lnSpc>
                <a:spcPct val="150000"/>
              </a:lnSpc>
            </a:pPr>
            <a:r>
              <a:rPr lang="en-US" altLang="ko-KR" sz="1250" b="1" dirty="0"/>
              <a:t>e-mail</a:t>
            </a:r>
            <a:r>
              <a:rPr lang="en-US" altLang="ko-KR" sz="1250" dirty="0"/>
              <a:t>   vs051@naver.com</a:t>
            </a:r>
          </a:p>
          <a:p>
            <a:pPr>
              <a:lnSpc>
                <a:spcPct val="150000"/>
              </a:lnSpc>
            </a:pPr>
            <a:r>
              <a:rPr lang="ko-KR" altLang="en-US" sz="1250" b="1" dirty="0"/>
              <a:t>인스타</a:t>
            </a:r>
            <a:r>
              <a:rPr lang="ko-KR" altLang="en-US" sz="1250" dirty="0"/>
              <a:t>   </a:t>
            </a:r>
            <a:r>
              <a:rPr lang="en-US" altLang="ko-KR" sz="1250" dirty="0"/>
              <a:t>@gun_wale_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105790" y="2986056"/>
            <a:ext cx="336486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u="sng" dirty="0"/>
              <a:t>상업영화</a:t>
            </a:r>
            <a:br>
              <a:rPr lang="ko-KR" altLang="en-US" sz="1200" dirty="0"/>
            </a:br>
            <a:r>
              <a:rPr lang="en-US" altLang="ko-KR" sz="1100" dirty="0"/>
              <a:t>2018 </a:t>
            </a:r>
            <a:r>
              <a:rPr lang="ko-KR" altLang="en-US" sz="1100" b="1" dirty="0"/>
              <a:t>자전차왕 </a:t>
            </a:r>
            <a:r>
              <a:rPr lang="ko-KR" altLang="en-US" sz="1100" b="1" dirty="0" err="1"/>
              <a:t>엄복동</a:t>
            </a:r>
            <a:r>
              <a:rPr lang="ko-KR" altLang="en-US" sz="1100" b="1" dirty="0"/>
              <a:t> </a:t>
            </a:r>
            <a:r>
              <a:rPr lang="ko-KR" altLang="en-US" sz="1100" dirty="0"/>
              <a:t>단역</a:t>
            </a:r>
            <a:endParaRPr lang="en-US" altLang="ko-KR" sz="1100" dirty="0"/>
          </a:p>
          <a:p>
            <a:r>
              <a:rPr lang="en-US" altLang="ko-KR" sz="1100" dirty="0"/>
              <a:t>2023 </a:t>
            </a:r>
            <a:r>
              <a:rPr lang="ko-KR" altLang="en-US" sz="1100" b="1" dirty="0"/>
              <a:t>서울 플레이보이 </a:t>
            </a:r>
            <a:r>
              <a:rPr lang="ko-KR" altLang="en-US" sz="1100" dirty="0"/>
              <a:t>어린 </a:t>
            </a:r>
            <a:r>
              <a:rPr lang="ko-KR" altLang="en-US" sz="1100" dirty="0" err="1"/>
              <a:t>남진역</a:t>
            </a:r>
            <a:endParaRPr lang="en-US" altLang="ko-KR" sz="1100" dirty="0"/>
          </a:p>
          <a:p>
            <a:endParaRPr lang="en-US" altLang="ko-KR" sz="1200" dirty="0"/>
          </a:p>
          <a:p>
            <a:r>
              <a:rPr lang="ko-KR" altLang="en-US" sz="1300" b="1" u="sng" dirty="0"/>
              <a:t>단편영화</a:t>
            </a:r>
            <a:endParaRPr lang="en-US" altLang="ko-KR" sz="1300" b="1" u="sng" dirty="0"/>
          </a:p>
          <a:p>
            <a:r>
              <a:rPr lang="en-US" altLang="ko-KR" sz="1100" dirty="0"/>
              <a:t>2021 </a:t>
            </a:r>
            <a:r>
              <a:rPr lang="ko-KR" altLang="en-US" sz="1100" b="1" dirty="0"/>
              <a:t>화성</a:t>
            </a:r>
            <a:r>
              <a:rPr lang="ko-KR" altLang="en-US" sz="1100" dirty="0"/>
              <a:t>      태현 역</a:t>
            </a:r>
            <a:endParaRPr lang="en-US" altLang="ko-KR" sz="1100" dirty="0"/>
          </a:p>
          <a:p>
            <a:r>
              <a:rPr lang="en-US" altLang="ko-KR" sz="1100" dirty="0"/>
              <a:t>2022 </a:t>
            </a:r>
            <a:r>
              <a:rPr lang="ko-KR" altLang="en-US" sz="1100" b="1" dirty="0"/>
              <a:t>갈매기   </a:t>
            </a:r>
            <a:r>
              <a:rPr lang="ko-KR" altLang="en-US" sz="1100" dirty="0"/>
              <a:t>매기 역</a:t>
            </a:r>
            <a:br>
              <a:rPr lang="ko-KR" altLang="en-US" sz="1100" dirty="0"/>
            </a:br>
            <a:r>
              <a:rPr lang="en-US" altLang="ko-KR" sz="1100" dirty="0"/>
              <a:t>2023 </a:t>
            </a:r>
            <a:r>
              <a:rPr lang="ko-KR" altLang="en-US" sz="1100" b="1" dirty="0"/>
              <a:t>백수</a:t>
            </a:r>
            <a:r>
              <a:rPr lang="ko-KR" altLang="en-US" sz="1100" dirty="0"/>
              <a:t>      </a:t>
            </a:r>
            <a:r>
              <a:rPr lang="ko-KR" altLang="en-US" sz="1100" dirty="0" err="1"/>
              <a:t>백수</a:t>
            </a:r>
            <a:r>
              <a:rPr lang="ko-KR" altLang="en-US" sz="1100" dirty="0"/>
              <a:t> 역</a:t>
            </a:r>
            <a:endParaRPr lang="en-US" altLang="ko-KR" sz="1100" dirty="0"/>
          </a:p>
          <a:p>
            <a:br>
              <a:rPr lang="ko-KR" altLang="en-US" sz="1200" dirty="0"/>
            </a:br>
            <a:r>
              <a:rPr lang="ko-KR" altLang="en-US" sz="1300" b="1" u="sng" dirty="0"/>
              <a:t>드라마</a:t>
            </a:r>
            <a:br>
              <a:rPr lang="ko-KR" altLang="en-US" sz="1200" dirty="0"/>
            </a:br>
            <a:r>
              <a:rPr lang="en-US" altLang="ko-KR" sz="1100" dirty="0"/>
              <a:t>2018 TVN </a:t>
            </a:r>
            <a:r>
              <a:rPr lang="ko-KR" altLang="en-US" sz="1100" b="1" dirty="0" err="1"/>
              <a:t>김비서가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왜그럴까</a:t>
            </a:r>
            <a:r>
              <a:rPr lang="en-US" altLang="ko-KR" sz="1100" b="1" dirty="0"/>
              <a:t>?</a:t>
            </a:r>
            <a:r>
              <a:rPr lang="en-US" altLang="ko-KR" sz="1100" dirty="0"/>
              <a:t> </a:t>
            </a:r>
            <a:r>
              <a:rPr lang="ko-KR" altLang="en-US" sz="1100" dirty="0"/>
              <a:t> 단역</a:t>
            </a:r>
            <a:endParaRPr lang="en-US" altLang="ko-KR" sz="1100" dirty="0"/>
          </a:p>
          <a:p>
            <a:r>
              <a:rPr lang="en-US" altLang="ko-KR" sz="1100" dirty="0"/>
              <a:t>2023 KBS </a:t>
            </a:r>
            <a:r>
              <a:rPr lang="ko-KR" altLang="en-US" sz="1100" b="1" dirty="0"/>
              <a:t>연애의 참견 </a:t>
            </a:r>
            <a:r>
              <a:rPr lang="en-US" altLang="ko-KR" sz="1100" b="1" dirty="0"/>
              <a:t>200</a:t>
            </a:r>
            <a:r>
              <a:rPr lang="ko-KR" altLang="en-US" sz="1100" b="1" dirty="0"/>
              <a:t>회 </a:t>
            </a:r>
            <a:r>
              <a:rPr lang="ko-KR" altLang="en-US" sz="1100" dirty="0"/>
              <a:t>지석 역</a:t>
            </a:r>
            <a:endParaRPr lang="en-US" altLang="ko-KR" sz="1100" dirty="0"/>
          </a:p>
          <a:p>
            <a:r>
              <a:rPr lang="en-US" altLang="ko-KR" sz="1100" dirty="0"/>
              <a:t>2023 </a:t>
            </a:r>
            <a:r>
              <a:rPr lang="ko-KR" altLang="en-US" sz="1100" b="1" dirty="0"/>
              <a:t>해군 </a:t>
            </a:r>
            <a:r>
              <a:rPr lang="en-US" altLang="ko-KR" sz="1100" b="1" dirty="0"/>
              <a:t>ROTC</a:t>
            </a:r>
            <a:r>
              <a:rPr lang="ko-KR" altLang="en-US" sz="1100" b="1" dirty="0"/>
              <a:t>학군단 </a:t>
            </a:r>
            <a:r>
              <a:rPr lang="ko-KR" altLang="en-US" sz="1100" dirty="0"/>
              <a:t>남자주인공 역</a:t>
            </a:r>
            <a:endParaRPr lang="en-US" altLang="ko-KR" sz="1100" dirty="0"/>
          </a:p>
          <a:p>
            <a:r>
              <a:rPr lang="en-US" altLang="ko-KR" sz="1100" dirty="0"/>
              <a:t>2024 KBS </a:t>
            </a:r>
            <a:r>
              <a:rPr lang="ko-KR" altLang="en-US" sz="1100" b="1" dirty="0"/>
              <a:t>연애의 참견 </a:t>
            </a:r>
            <a:r>
              <a:rPr lang="en-US" altLang="ko-KR" sz="1100" b="1" dirty="0"/>
              <a:t>218</a:t>
            </a:r>
            <a:r>
              <a:rPr lang="ko-KR" altLang="en-US" sz="1100" b="1" dirty="0"/>
              <a:t>회 </a:t>
            </a:r>
            <a:r>
              <a:rPr lang="ko-KR" altLang="en-US" sz="1100" dirty="0"/>
              <a:t>손님 역</a:t>
            </a:r>
            <a:endParaRPr lang="en-US" altLang="ko-KR" sz="1100" dirty="0"/>
          </a:p>
          <a:p>
            <a:r>
              <a:rPr lang="en-US" altLang="ko-KR" sz="1100" dirty="0"/>
              <a:t>2024 </a:t>
            </a:r>
            <a:r>
              <a:rPr lang="en-US" altLang="ko-KR" sz="1100" b="1" dirty="0"/>
              <a:t>Pocket FM </a:t>
            </a:r>
            <a:r>
              <a:rPr lang="ko-KR" altLang="en-US" sz="1100" dirty="0"/>
              <a:t>지후 역</a:t>
            </a:r>
            <a:endParaRPr lang="en-US" altLang="ko-KR" sz="1100" dirty="0"/>
          </a:p>
          <a:p>
            <a:endParaRPr lang="en-US" altLang="ko-KR" sz="1400" b="1" u="sng" dirty="0"/>
          </a:p>
          <a:p>
            <a:r>
              <a:rPr lang="ko-KR" altLang="en-US" sz="1300" b="1" u="sng" dirty="0"/>
              <a:t>연극</a:t>
            </a:r>
            <a:endParaRPr lang="en-US" altLang="ko-KR" sz="1300" b="1" u="sng" dirty="0"/>
          </a:p>
          <a:p>
            <a:r>
              <a:rPr lang="en-US" altLang="ko-KR" sz="1100" dirty="0"/>
              <a:t>2023</a:t>
            </a:r>
            <a:r>
              <a:rPr lang="ko-KR" altLang="en-US" sz="1100" dirty="0"/>
              <a:t>년 </a:t>
            </a:r>
            <a:r>
              <a:rPr lang="en-US" altLang="ko-KR" sz="1100" b="1" dirty="0"/>
              <a:t>1948</a:t>
            </a:r>
            <a:r>
              <a:rPr lang="ko-KR" altLang="en-US" sz="1100" b="1" dirty="0"/>
              <a:t>여수 </a:t>
            </a:r>
            <a:r>
              <a:rPr lang="ko-KR" altLang="en-US" sz="1100" dirty="0"/>
              <a:t>진압군</a:t>
            </a:r>
            <a:r>
              <a:rPr lang="en-US" altLang="ko-KR" sz="1100" dirty="0"/>
              <a:t>, </a:t>
            </a:r>
            <a:r>
              <a:rPr lang="ko-KR" altLang="en-US" sz="1100" dirty="0"/>
              <a:t>건달 역</a:t>
            </a:r>
            <a:endParaRPr lang="en-US" altLang="ko-KR" sz="1100" dirty="0"/>
          </a:p>
          <a:p>
            <a:r>
              <a:rPr lang="en-US" altLang="ko-KR" sz="1100" dirty="0"/>
              <a:t>2023</a:t>
            </a:r>
            <a:r>
              <a:rPr lang="ko-KR" altLang="en-US" sz="1100" dirty="0"/>
              <a:t>년 </a:t>
            </a:r>
            <a:r>
              <a:rPr lang="ko-KR" altLang="en-US" sz="1100" b="1" dirty="0"/>
              <a:t>다시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시작 </a:t>
            </a:r>
            <a:r>
              <a:rPr lang="ko-KR" altLang="en-US" sz="1100" dirty="0" err="1"/>
              <a:t>영남역</a:t>
            </a:r>
            <a:endParaRPr lang="en-US" altLang="ko-KR" sz="1100" dirty="0"/>
          </a:p>
          <a:p>
            <a:r>
              <a:rPr lang="ko-KR" altLang="en-US" sz="1000" dirty="0"/>
              <a:t>외 다수</a:t>
            </a:r>
            <a:endParaRPr lang="en-US" altLang="ko-KR" sz="1000" dirty="0"/>
          </a:p>
          <a:p>
            <a:endParaRPr lang="en-US" altLang="ko-KR" sz="1100" dirty="0"/>
          </a:p>
          <a:p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811BAD0-C11B-4AE4-B464-FACF167755E6}"/>
              </a:ext>
            </a:extLst>
          </p:cNvPr>
          <p:cNvSpPr/>
          <p:nvPr/>
        </p:nvSpPr>
        <p:spPr>
          <a:xfrm rot="5400000">
            <a:off x="-3286141" y="3286140"/>
            <a:ext cx="6858001" cy="28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1555C-079D-4292-A846-2BE570E72BAC}"/>
              </a:ext>
            </a:extLst>
          </p:cNvPr>
          <p:cNvSpPr txBox="1"/>
          <p:nvPr/>
        </p:nvSpPr>
        <p:spPr>
          <a:xfrm rot="5400000">
            <a:off x="-1844082" y="1844082"/>
            <a:ext cx="39420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KIMDAEHYUN</a:t>
            </a:r>
            <a:endParaRPr lang="en-US" altLang="ko-KR" sz="1100" b="0" i="0" dirty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78B033-D9B5-4296-A829-460EFED00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7" y="-2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8"/>
          <p:cNvGrpSpPr/>
          <p:nvPr/>
        </p:nvGrpSpPr>
        <p:grpSpPr>
          <a:xfrm>
            <a:off x="113360" y="6701320"/>
            <a:ext cx="8902084" cy="105880"/>
            <a:chOff x="99072" y="-285776"/>
            <a:chExt cx="8902084" cy="105880"/>
          </a:xfrm>
        </p:grpSpPr>
        <p:sp>
          <p:nvSpPr>
            <p:cNvPr id="40" name="직사각형 39"/>
            <p:cNvSpPr/>
            <p:nvPr/>
          </p:nvSpPr>
          <p:spPr>
            <a:xfrm>
              <a:off x="99072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82821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66570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950319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234068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517817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801566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085315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369064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652813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936562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220311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504060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787809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071558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4355307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639056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922805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5206554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5490303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774052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6057801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341550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625299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6909048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7192797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476546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7760295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8044044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8327793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611542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895276" y="-285776"/>
              <a:ext cx="105880" cy="10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D811BAD0-C11B-4AE4-B464-FACF167755E6}"/>
              </a:ext>
            </a:extLst>
          </p:cNvPr>
          <p:cNvSpPr/>
          <p:nvPr/>
        </p:nvSpPr>
        <p:spPr>
          <a:xfrm>
            <a:off x="0" y="6429396"/>
            <a:ext cx="9143999" cy="428604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21555C-079D-4292-A846-2BE570E72BAC}"/>
              </a:ext>
            </a:extLst>
          </p:cNvPr>
          <p:cNvSpPr txBox="1"/>
          <p:nvPr/>
        </p:nvSpPr>
        <p:spPr>
          <a:xfrm>
            <a:off x="5130514" y="6500810"/>
            <a:ext cx="39420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ko-KR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KIMDAEHYUN</a:t>
            </a:r>
            <a:endParaRPr lang="en-US" altLang="ko-KR" sz="1100" b="0" i="0" dirty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B70EADBD-0493-486D-B70B-753C4A7B6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r="19471" b="33519"/>
          <a:stretch>
            <a:fillRect/>
          </a:stretch>
        </p:blipFill>
        <p:spPr>
          <a:xfrm>
            <a:off x="3850640" y="0"/>
            <a:ext cx="2611074" cy="3286148"/>
          </a:xfrm>
          <a:prstGeom prst="rect">
            <a:avLst/>
          </a:prstGeom>
        </p:spPr>
      </p:pic>
      <p:pic>
        <p:nvPicPr>
          <p:cNvPr id="77" name="그림 76" descr="KakaoTalk_20211117_024210396.jpg"/>
          <p:cNvPicPr>
            <a:picLocks noChangeAspect="1"/>
          </p:cNvPicPr>
          <p:nvPr/>
        </p:nvPicPr>
        <p:blipFill rotWithShape="1">
          <a:blip r:embed="rId4" cstate="print"/>
          <a:srcRect t="1" r="3039" b="19813"/>
          <a:stretch/>
        </p:blipFill>
        <p:spPr>
          <a:xfrm>
            <a:off x="6461714" y="3288427"/>
            <a:ext cx="2682282" cy="314327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5ED70575-3A8F-4581-AF48-5CC8B1AD0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9" b="9229"/>
          <a:stretch/>
        </p:blipFill>
        <p:spPr>
          <a:xfrm>
            <a:off x="6461718" y="-1"/>
            <a:ext cx="2682282" cy="328842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D49FA3D-DEEE-44F0-A20D-4D5B475B2A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708" r="15915" b="5542"/>
          <a:stretch/>
        </p:blipFill>
        <p:spPr>
          <a:xfrm>
            <a:off x="-7074" y="-2232"/>
            <a:ext cx="3857616" cy="642934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A50C6C-3DB6-4866-9821-58A07C943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" b="20286"/>
          <a:stretch/>
        </p:blipFill>
        <p:spPr>
          <a:xfrm>
            <a:off x="3850542" y="3286148"/>
            <a:ext cx="2614519" cy="3140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126</Words>
  <Application>Microsoft Office PowerPoint</Application>
  <PresentationFormat>화면 슬라이드 쇼(4:3)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Jung Young-Sub</dc:creator>
  <cp:lastModifiedBy>김 대현</cp:lastModifiedBy>
  <cp:revision>206</cp:revision>
  <dcterms:created xsi:type="dcterms:W3CDTF">2018-01-29T13:45:07Z</dcterms:created>
  <dcterms:modified xsi:type="dcterms:W3CDTF">2024-03-03T14:46:38Z</dcterms:modified>
</cp:coreProperties>
</file>