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 ?><Relationships xmlns="http://schemas.openxmlformats.org/package/2006/relationships"><Relationship Id="rId1" Type="http://schemas.openxmlformats.org/officeDocument/2006/relationships/officeDocument" Target="ppt/presentation.xml"  /><Relationship Id="rId2" Type="http://schemas.openxmlformats.org/package/2006/relationships/metadata/thumbnail" Target="docProps/thumbnail.jpeg"  /><Relationship Id="rId3" Type="http://schemas.openxmlformats.org/package/2006/relationships/metadata/core-properties" Target="docProps/core.xml"  /><Relationship Id="rId4" Type="http://schemas.openxmlformats.org/officeDocument/2006/relationships/extended-properties" Target="docProps/app.xml"  /></Relationships>
</file>

<file path=ppt/presentation.xml><?xml version="1.0" encoding="utf-8"?>
<p:presentation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sldMasterIdLst>
    <p:sldMasterId id="2147483952" r:id="rId1"/>
  </p:sldMasterIdLst>
  <p:notesMasterIdLst>
    <p:notesMasterId r:id="rId2"/>
  </p:notesMasterIdLst>
  <p:sldIdLst>
    <p:sldId id="256" r:id="rId3"/>
    <p:sldId id="257" r:id="rId4"/>
  </p:sldIdLst>
  <p:sldSz cx="9906000" cy="6858000" type="A4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showPr showNarration="1">
    <p:sldAll/>
    <p:penClr>
      <a:srgbClr val="ff0000"/>
    </p:penClr>
    <p:extLst>
      <p:ext uri="{2FDB2607-1784-4EEB-B798-7EB5836EED8A}">
        <p14:showMediaCtrls xmlns:p14="http://schemas.microsoft.com/office/powerpoint/2010/main" val="1"/>
      </p:ext>
    </p:extLst>
  </p:showPr>
  <p:extLst>
    <p:ext uri="ACF4677E-8BD2-47ae-8A1F-98590045965D">
      <hp:hncThemeShow xmlns:hp="http://schemas.haansoft.com/office/presentation/8.0" themeShowType="1" themeSkinType="1" themeTransitionType="1" useThemeTransition="1" byMouseClick="1" attrType="1" dur="2000"/>
    </p:ext>
  </p:extLst>
</p:presentationPr>
</file>

<file path=ppt/tableStyles.xml><?xml version="1.0" encoding="utf-8"?>
<a:tblStyleLst xmlns:r="http://schemas.openxmlformats.org/officeDocument/2006/relationships" xmlns:c="http://schemas.openxmlformats.org/drawingml/2006/chart" xmlns:dgm="http://schemas.openxmlformats.org/drawingml/2006/diagram" xmlns:dsp="http://schemas.microsoft.com/office/drawing/2008/diagram" xmlns:a="http://schemas.openxmlformats.org/drawingml/2006/main" xmlns:pic="http://schemas.openxmlformats.org/drawingml/2006/picture" xmlns:wp="http://schemas.openxmlformats.org/drawingml/2006/wordprocessingDrawing" xmlns:xdr="http://schemas.openxmlformats.org/drawingml/2006/spreadsheetDrawing" xmlns:lc="http://schemas.openxmlformats.org/drawingml/2006/lockedCanvas" xmlns:p="http://schemas.openxmlformats.org/presentationml/2006/main" def="{5C22544A-7EE6-4342-B048-85BDC9FD1C3A}"/>
</file>

<file path=ppt/viewProps.xml><?xml version="1.0" encoding="utf-8"?>
<p:viewPr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normalViewPr snapVertSplitter="1">
    <p:restoredLeft sz="12579"/>
    <p:restoredTop sz="90000"/>
  </p:normalViewPr>
  <p:slideViewPr>
    <p:cSldViewPr snapToGrid="0" snapToObjects="1">
      <p:cViewPr varScale="1">
        <p:scale>
          <a:sx n="100" d="100"/>
          <a:sy n="100" d="100"/>
        </p:scale>
        <p:origin x="0" y="0"/>
      </p:cViewPr>
      <p:guideLst>
        <p:guide orient="horz" pos="2152"/>
        <p:guide pos="3112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9" cy="72009"/>
</p:viewPr>
</file>

<file path=ppt/_rels/presentation.xml.rels><?xml version="1.0" encoding="UTF-8" standalone="yes" ?><Relationships xmlns="http://schemas.openxmlformats.org/package/2006/relationships"><Relationship Id="rId1" Type="http://schemas.openxmlformats.org/officeDocument/2006/relationships/slideMaster" Target="slideMasters/slideMaster1.xml"  /><Relationship Id="rId2" Type="http://schemas.openxmlformats.org/officeDocument/2006/relationships/notesMaster" Target="notesMasters/notesMaster1.xml"  /><Relationship Id="rId3" Type="http://schemas.openxmlformats.org/officeDocument/2006/relationships/slide" Target="slides/slide1.xml"  /><Relationship Id="rId4" Type="http://schemas.openxmlformats.org/officeDocument/2006/relationships/slide" Target="slides/slide2.xml"  /><Relationship Id="rId5" Type="http://schemas.openxmlformats.org/officeDocument/2006/relationships/presProps" Target="presProps.xml"  /><Relationship Id="rId6" Type="http://schemas.openxmlformats.org/officeDocument/2006/relationships/viewProps" Target="viewProps.xml"  /><Relationship Id="rId7" Type="http://schemas.openxmlformats.org/officeDocument/2006/relationships/theme" Target="theme/theme1.xml"  /><Relationship Id="rId8" Type="http://schemas.openxmlformats.org/officeDocument/2006/relationships/tableStyles" Target="tableStyles.xml"  /></Relationships>
</file>

<file path=ppt/notesMasters/_rels/notesMaster1.xml.rels><?xml version="1.0" encoding="UTF-8" standalone="yes" ?><Relationships xmlns="http://schemas.openxmlformats.org/package/2006/relationships"><Relationship Id="rId1" Type="http://schemas.openxmlformats.org/officeDocument/2006/relationships/theme" Target="../theme/theme2.xml"  /></Relationships>
</file>

<file path=ppt/notesMasters/notesMaster1.xml><?xml version="1.0" encoding="utf-8"?>
<p:notesMaster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 idx="0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/>
          <a:lstStyle>
            <a:lvl1pPr algn="l">
              <a:defRPr sz="1200"/>
            </a:lvl1pPr>
          </a:lstStyle>
          <a:p>
            <a:pPr lvl="0">
              <a:defRPr/>
            </a:pPr>
            <a:r>
              <a:rPr lang="ko-KR" altLang="en-US"/>
              <a:t/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/>
          <a:lstStyle>
            <a:lvl1pPr algn="r">
              <a:defRPr sz="1200"/>
            </a:lvl1pPr>
          </a:lstStyle>
          <a:p>
            <a:pPr lvl="0">
              <a:defRPr/>
            </a:pPr>
            <a:fld id="{E2B2BC9D-A816-4D0A-858B-1D023B3A8ACA}" type="datetime1">
              <a:rPr lang="ko-KR" altLang="en-US"/>
              <a:pPr lvl="0">
                <a:defRPr/>
              </a:pPr>
              <a:t>2024-02-09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952500" y="685800"/>
            <a:ext cx="4953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anchor="ctr"/>
          <a:lstStyle/>
          <a:p>
            <a:pPr lvl="0">
              <a:defRPr/>
            </a:pPr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>
            <a:noAutofit/>
          </a:bodyPr>
          <a:lstStyle/>
          <a:p>
            <a:pPr lvl="0">
              <a:defRPr/>
            </a:pPr>
            <a:r>
              <a:rPr lang="ko-KR" altLang="en-US"/>
              <a:t>마스터 텍스트 스타일을 편집합니다</a:t>
            </a:r>
            <a:endParaRPr lang="ko-KR" altLang="en-US"/>
          </a:p>
          <a:p>
            <a:pPr lvl="1">
              <a:defRPr/>
            </a:pPr>
            <a:r>
              <a:rPr lang="ko-KR" altLang="en-US"/>
              <a:t>둘째 수준</a:t>
            </a:r>
            <a:endParaRPr lang="ko-KR" altLang="en-US"/>
          </a:p>
          <a:p>
            <a:pPr lvl="2">
              <a:defRPr/>
            </a:pPr>
            <a:r>
              <a:rPr lang="ko-KR" altLang="en-US"/>
              <a:t>셋째 수준</a:t>
            </a:r>
            <a:endParaRPr lang="ko-KR" altLang="en-US"/>
          </a:p>
          <a:p>
            <a:pPr lvl="3">
              <a:defRPr/>
            </a:pPr>
            <a:r>
              <a:rPr lang="ko-KR" altLang="en-US"/>
              <a:t>넷째 수준</a:t>
            </a:r>
            <a:endParaRPr lang="ko-KR" altLang="en-US"/>
          </a:p>
          <a:p>
            <a:pPr lvl="4">
              <a:defRPr/>
            </a:pPr>
            <a:r>
              <a:rPr lang="ko-KR" altLang="en-US"/>
              <a:t>다섯째 수준</a:t>
            </a:r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anchor="b"/>
          <a:lstStyle>
            <a:lvl1pPr algn="l">
              <a:defRPr sz="1200"/>
            </a:lvl1pPr>
          </a:lstStyle>
          <a:p>
            <a:pPr lvl="0">
              <a:defRPr/>
            </a:pPr>
            <a:r>
              <a:rPr lang="ko-KR" altLang="en-US"/>
              <a:t/>
            </a:r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anchor="b"/>
          <a:lstStyle>
            <a:lvl1pPr algn="r">
              <a:defRPr sz="1200"/>
            </a:lvl1pPr>
          </a:lstStyle>
          <a:p>
            <a:pPr lvl="0">
              <a:defRPr/>
            </a:pPr>
            <a:fld id="{09F4262C-968C-4EE9-8164-CE16364706B3}" type="slidenum">
              <a:rPr lang="ko-KR" altLang="en-US"/>
              <a:pPr lvl="0">
                <a:defRPr/>
              </a:pPr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1" hangingPunct="1">
      <a:defRPr sz="1200" kern="1200">
        <a:solidFill>
          <a:schemeClr val="tx1"/>
        </a:solidFill>
        <a:latin typeface="+mj-lt"/>
        <a:ea typeface="+mj-ea"/>
        <a:cs typeface="+mj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j-lt"/>
        <a:ea typeface="+mj-ea"/>
        <a:cs typeface="+mj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j-lt"/>
        <a:ea typeface="+mj-ea"/>
        <a:cs typeface="+mj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j-lt"/>
        <a:ea typeface="+mj-ea"/>
        <a:cs typeface="+mj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j-lt"/>
        <a:ea typeface="+mj-ea"/>
        <a:cs typeface="+mj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j-lt"/>
        <a:ea typeface="+mj-ea"/>
        <a:cs typeface="+mj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j-lt"/>
        <a:ea typeface="+mj-ea"/>
        <a:cs typeface="+mj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j-lt"/>
        <a:ea typeface="+mj-ea"/>
        <a:cs typeface="+mj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j-lt"/>
        <a:ea typeface="+mj-ea"/>
        <a:cs typeface="+mj-cs"/>
      </a:defRPr>
    </a:lvl9pPr>
  </p:notesStyle>
</p:notesMaster>
</file>

<file path=ppt/notesSlides/_rels/notesSlide1.xml.rels><?xml version="1.0" encoding="UTF-8" standalone="yes" ?><Relationships xmlns="http://schemas.openxmlformats.org/package/2006/relationships"><Relationship Id="rId1" Type="http://schemas.openxmlformats.org/officeDocument/2006/relationships/slide" Target="../slides/slide1.xml"  /><Relationship Id="rId2" Type="http://schemas.openxmlformats.org/officeDocument/2006/relationships/notesMaster" Target="../notesMasters/notesMaster1.xml"  /></Relationships>
</file>

<file path=ppt/notesSlides/notesSlide1.xml><?xml version="1.0" encoding="utf-8"?>
<p:notes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3"/>
          <p:cNvSpPr>
            <a:spLocks noGrp="1" noRot="1" noChangeAspect="1" noTextEdit="1"/>
          </p:cNvSpPr>
          <p:nvPr>
            <p:ph type="sldImg" idx="2"/>
          </p:nvPr>
        </p:nvSpPr>
        <p:spPr/>
        <p:txBody>
          <a:bodyPr/>
          <a:lstStyle/>
          <a:p>
            <a:pPr>
              <a:defRPr/>
            </a:pPr>
            <a:endParaRPr lang="ko-KR" altLang="en-US"/>
          </a:p>
        </p:txBody>
      </p:sp>
      <p:sp>
        <p:nvSpPr>
          <p:cNvPr id="3" name="슬라이드 노트 개체 틀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pPr>
              <a:lnSpc>
                <a:spcPct val="150000"/>
              </a:lnSpc>
              <a:defRPr/>
            </a:pPr>
            <a:r>
              <a:rPr xmlns:mc="http://schemas.openxmlformats.org/markup-compatibility/2006" xmlns:hp="http://schemas.haansoft.com/office/presentation/8.0" lang="en-US" altLang="ko-KR" b="1" mc:Ignorable="hp" hp:hslEmbossed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>
                      <a:alpha val="43140"/>
                    </a:srgbClr>
                  </a:outerShdw>
                </a:effectLst>
                <a:latin typeface="Yu Gothic UI Semibold"/>
                <a:ea typeface="Yu Gothic UI Semibold"/>
                <a:cs typeface="함초롬바탕"/>
              </a:rPr>
              <a:t>CONTACT____________________</a:t>
            </a:r>
            <a:endParaRPr xmlns:mc="http://schemas.openxmlformats.org/markup-compatibility/2006" xmlns:hp="http://schemas.haansoft.com/office/presentation/8.0" lang="en-US" altLang="ko-KR" b="1" mc:Ignorable="hp" hp:hslEmbossed="0">
              <a:solidFill>
                <a:schemeClr val="tx1">
                  <a:lumMod val="65000"/>
                  <a:lumOff val="35000"/>
                </a:schemeClr>
              </a:solidFill>
              <a:effectLst>
                <a:outerShdw blurRad="38100" dist="38100" dir="2700000" algn="tl">
                  <a:srgbClr val="000000">
                    <a:alpha val="43140"/>
                  </a:srgbClr>
                </a:outerShdw>
              </a:effectLst>
              <a:latin typeface="Yu Gothic UI Semibold"/>
              <a:ea typeface="Yu Gothic UI Semibold"/>
              <a:cs typeface="함초롬바탕"/>
            </a:endParaRPr>
          </a:p>
          <a:p>
            <a:pPr>
              <a:lnSpc>
                <a:spcPct val="150000"/>
              </a:lnSpc>
              <a:defRPr/>
            </a:pPr>
            <a:r>
              <a:rPr lang="en-US" altLang="ko-KR" b="1">
                <a:solidFill>
                  <a:schemeClr val="tx1">
                    <a:lumMod val="65000"/>
                    <a:lumOff val="35000"/>
                  </a:schemeClr>
                </a:solidFill>
                <a:latin typeface="Yu Gothic UI Semibold"/>
                <a:ea typeface="Yu Gothic UI Semibold"/>
                <a:cs typeface="함초롬돋움"/>
              </a:rPr>
              <a:t>010  7531  9454</a:t>
            </a:r>
            <a:endParaRPr lang="en-US" altLang="ko-KR" b="1">
              <a:solidFill>
                <a:schemeClr val="tx1">
                  <a:lumMod val="65000"/>
                  <a:lumOff val="35000"/>
                </a:schemeClr>
              </a:solidFill>
              <a:latin typeface="Yu Gothic UI Semibold"/>
              <a:ea typeface="Yu Gothic UI Semibold"/>
              <a:cs typeface="함초롬돋움"/>
            </a:endParaRPr>
          </a:p>
          <a:p>
            <a:pPr>
              <a:lnSpc>
                <a:spcPct val="150000"/>
              </a:lnSpc>
              <a:defRPr/>
            </a:pPr>
            <a:r>
              <a:rPr lang="en-US" altLang="ko-KR" b="1">
                <a:solidFill>
                  <a:schemeClr val="tx1">
                    <a:lumMod val="65000"/>
                    <a:lumOff val="35000"/>
                  </a:schemeClr>
                </a:solidFill>
                <a:latin typeface="Yu Gothic UI Semibold"/>
                <a:ea typeface="Yu Gothic UI Semibold"/>
                <a:cs typeface="함초롬돋움"/>
              </a:rPr>
              <a:t>actyumi54@naver.com</a:t>
            </a:r>
            <a:endParaRPr lang="en-US" altLang="ko-KR" b="1">
              <a:solidFill>
                <a:schemeClr val="tx1">
                  <a:lumMod val="65000"/>
                  <a:lumOff val="35000"/>
                </a:schemeClr>
              </a:solidFill>
              <a:latin typeface="Yu Gothic UI Semibold"/>
              <a:ea typeface="Yu Gothic UI Semibold"/>
              <a:cs typeface="함초롬돋움"/>
            </a:endParaRPr>
          </a:p>
          <a:p>
            <a:pPr>
              <a:lnSpc>
                <a:spcPct val="150000"/>
              </a:lnSpc>
              <a:defRPr/>
            </a:pPr>
            <a:r>
              <a:rPr lang="en-US" altLang="ko-KR" b="1">
                <a:solidFill>
                  <a:schemeClr val="tx1">
                    <a:lumMod val="65000"/>
                    <a:lumOff val="35000"/>
                  </a:schemeClr>
                </a:solidFill>
                <a:latin typeface="Yu Gothic UI Semibold"/>
                <a:ea typeface="Yu Gothic UI Semibold"/>
                <a:cs typeface="함초롬돋움"/>
              </a:rPr>
              <a:t>https://www.Instagram.com/</a:t>
            </a:r>
            <a:endParaRPr lang="en-US" altLang="ko-KR" b="1">
              <a:solidFill>
                <a:schemeClr val="tx1">
                  <a:lumMod val="65000"/>
                  <a:lumOff val="35000"/>
                </a:schemeClr>
              </a:solidFill>
              <a:latin typeface="Yu Gothic UI Semibold"/>
              <a:ea typeface="Yu Gothic UI Semibold"/>
              <a:cs typeface="함초롬돋움"/>
            </a:endParaRPr>
          </a:p>
          <a:p>
            <a:pPr>
              <a:lnSpc>
                <a:spcPct val="150000"/>
              </a:lnSpc>
              <a:defRPr/>
            </a:pPr>
            <a:r>
              <a:rPr lang="en-US" altLang="ko-KR" b="1">
                <a:solidFill>
                  <a:schemeClr val="tx1">
                    <a:lumMod val="65000"/>
                    <a:lumOff val="35000"/>
                  </a:schemeClr>
                </a:solidFill>
                <a:latin typeface="Yu Gothic UI Semibold"/>
                <a:ea typeface="Yu Gothic UI Semibold"/>
                <a:cs typeface="함초롬돋움"/>
              </a:rPr>
              <a:t>actress_hong_yu_m</a:t>
            </a:r>
            <a:r>
              <a:rPr lang="en-US" altLang="ko-KR" b="1" u="none">
                <a:solidFill>
                  <a:schemeClr val="tx1">
                    <a:lumMod val="65000"/>
                    <a:lumOff val="35000"/>
                  </a:schemeClr>
                </a:solidFill>
                <a:latin typeface="Calibri Light"/>
                <a:cs typeface="Calibri Light"/>
              </a:rPr>
              <a:t>i</a:t>
            </a:r>
            <a:endParaRPr lang="en-US" altLang="ko-KR" b="1" u="none">
              <a:solidFill>
                <a:schemeClr val="tx1">
                  <a:lumMod val="65000"/>
                  <a:lumOff val="35000"/>
                </a:schemeClr>
              </a:solidFill>
              <a:latin typeface="Calibri Light"/>
              <a:cs typeface="Calibri Light"/>
            </a:endParaRPr>
          </a:p>
        </p:txBody>
      </p:sp>
      <p:sp>
        <p:nvSpPr>
          <p:cNvPr id="4" name="슬라이드 번호 개체 틀 6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lvl="0">
              <a:defRPr/>
            </a:pPr>
            <a:fld id="{09F4262C-968C-4EE9-8164-CE16364706B3}" type="slidenum">
              <a:rPr lang="en-US" altLang="en-US"/>
              <a:pPr lvl="0">
                <a:defRPr/>
              </a:pPr>
              <a:t>1</a:t>
            </a:fld>
            <a:endParaRPr lang="en-US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/Relationships>
</file>

<file path=ppt/slideLayouts/_rels/slideLayout10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/Relationships>
</file>

<file path=ppt/slideLayouts/_rels/slideLayout11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/Relationships>
</file>

<file path=ppt/slideLayouts/_rels/slideLayout12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/Relationships>
</file>

<file path=ppt/slideLayouts/_rels/slideLayout2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/Relationships>
</file>

<file path=ppt/slideLayouts/_rels/slideLayout3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/Relationships>
</file>

<file path=ppt/slideLayouts/_rels/slideLayout4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/Relationships>
</file>

<file path=ppt/slideLayouts/_rels/slideLayout5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/Relationships>
</file>

<file path=ppt/slideLayouts/_rels/slideLayout6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/Relationships>
</file>

<file path=ppt/slideLayouts/_rels/slideLayout7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/Relationships>
</file>

<file path=ppt/slideLayouts/_rels/slideLayout8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/Relationships>
</file>

<file path=ppt/slideLayouts/_rels/slideLayout9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/Relationships>
</file>

<file path=ppt/slideLayouts/slideLayout1.xml><?xml version="1.0" encoding="utf-8"?>
<p:sldLayout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 showMasterSp="0" showMasterPhAnim="1" matchingName="제목 슬라이드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 idx="0"/>
          </p:nvPr>
        </p:nvSpPr>
        <p:spPr>
          <a:xfrm>
            <a:off x="742949" y="2130425"/>
            <a:ext cx="8420098" cy="1470025"/>
          </a:xfrm>
        </p:spPr>
        <p:txBody>
          <a:bodyPr/>
          <a:lstStyle/>
          <a:p>
            <a:pPr lvl="0">
              <a:defRPr/>
            </a:pPr>
            <a:r>
              <a:rPr lang="ko-KR" altLang="en-US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485899" y="3886200"/>
            <a:ext cx="6934199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>
              <a:defRPr/>
            </a:pPr>
            <a:r>
              <a:rPr lang="ko-KR" altLang="en-US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>
              <a:defRPr/>
            </a:pPr>
            <a:fld id="{940A130E-E3B8-4EBE-931F-81B26B8448AA}" type="datetime1">
              <a:rPr lang="ko-KR" altLang="en-US"/>
              <a:pPr lvl="0">
                <a:defRPr/>
              </a:pPr>
              <a:t>2023-08-31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>
              <a:defRPr/>
            </a:pPr>
            <a:r>
              <a:rPr lang="ko-KR" altLang="en-US"/>
              <a:t/>
            </a:r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>
              <a:defRPr/>
            </a:pPr>
            <a:fld id="{800C6A38-4290-41DD-B95C-4155372FD4AF}" type="slidenum">
              <a:rPr lang="ko-KR" altLang="en-US"/>
              <a:pPr lvl="0">
                <a:defRPr/>
              </a:pPr>
              <a:t>‹#›</a:t>
            </a:fld>
            <a:endParaRPr lang="ko-KR" altLang="en-US"/>
          </a:p>
        </p:txBody>
      </p:sp>
    </p:spTree>
  </p:cSld>
  <p:clrMapOvr>
    <a:masterClrMapping/>
  </p:clrMapOvr>
  <p:transition xmlns:mc="http://schemas.openxmlformats.org/markup-compatibility/2006" xmlns:hp="http://schemas.haansoft.com/office/presentation/8.0" mc:Ignorable="hp" hp:hslDur="500"/>
</p:sldLayout>
</file>

<file path=ppt/slideLayouts/slideLayout10.xml><?xml version="1.0" encoding="utf-8"?>
<p:sldLayout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 showMasterSp="0" showMasterPhAnim="1" matchingName="간지" type="objOnly" preserve="1">
  <p:cSld name="간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 idx="0"/>
          </p:nvPr>
        </p:nvSpPr>
        <p:spPr>
          <a:xfrm>
            <a:off x="0" y="2130425"/>
            <a:ext cx="9906000" cy="1470025"/>
          </a:xfrm>
        </p:spPr>
        <p:txBody>
          <a:bodyPr>
            <a:normAutofit/>
          </a:bodyPr>
          <a:lstStyle>
            <a:lvl1pPr>
              <a:defRPr sz="4400" b="1"/>
            </a:lvl1pPr>
          </a:lstStyle>
          <a:p>
            <a:pPr lvl="0">
              <a:defRPr/>
            </a:pPr>
            <a:r>
              <a:rPr lang="ko-KR" altLang="en-US"/>
              <a:t>마스터 제목 스타일 편집</a:t>
            </a:r>
            <a:endParaRPr lang="ko-KR" altLang="en-US"/>
          </a:p>
        </p:txBody>
      </p:sp>
      <p:sp>
        <p:nvSpPr>
          <p:cNvPr id="3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>
              <a:defRPr/>
            </a:pPr>
            <a:fld id="{CA348888-F454-4AD2-BA62-3AF29D9807C0}" type="datetime1">
              <a:rPr lang="ko-KR" altLang="en-US"/>
              <a:pPr lvl="0">
                <a:defRPr/>
              </a:pPr>
              <a:t>2023-08-31</a:t>
            </a:fld>
            <a:endParaRPr lang="ko-KR" altLang="en-US"/>
          </a:p>
        </p:txBody>
      </p:sp>
      <p:sp>
        <p:nvSpPr>
          <p:cNvPr id="4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>
              <a:defRPr/>
            </a:pPr>
            <a:r>
              <a:rPr lang="ko-KR" altLang="en-US"/>
              <a:t/>
            </a:r>
            <a:endParaRPr lang="ko-KR" altLang="en-US"/>
          </a:p>
        </p:txBody>
      </p:sp>
      <p:sp>
        <p:nvSpPr>
          <p:cNvPr id="5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>
              <a:defRPr/>
            </a:pPr>
            <a:fld id="{AD22CD3B-FDDF-4998-970C-76E6E0BEC65F}" type="slidenum">
              <a:rPr lang="ko-KR" altLang="en-US"/>
              <a:pPr lvl="0">
                <a:defRPr/>
              </a:pPr>
              <a:t>‹#›</a:t>
            </a:fld>
            <a:endParaRPr lang="ko-KR" altLang="en-US"/>
          </a:p>
        </p:txBody>
      </p:sp>
    </p:spTree>
  </p:cSld>
  <p:clrMapOvr>
    <a:masterClrMapping/>
  </p:clrMapOvr>
  <p:transition xmlns:mc="http://schemas.openxmlformats.org/markup-compatibility/2006" xmlns:hp="http://schemas.haansoft.com/office/presentation/8.0" mc:Ignorable="hp" hp:hslDur="500"/>
</p:sldLayout>
</file>

<file path=ppt/slideLayouts/slideLayout11.xml><?xml version="1.0" encoding="utf-8"?>
<p:sldLayout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 showMasterSp="0" showMasterPhAnim="1" matchingName="목차" type="clipArtAndTx" preserve="1">
  <p:cSld name="목차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 idx="0"/>
          </p:nvPr>
        </p:nvSpPr>
        <p:spPr>
          <a:xfrm>
            <a:off x="495299" y="274638"/>
            <a:ext cx="8915398" cy="1143000"/>
          </a:xfrm>
        </p:spPr>
        <p:txBody>
          <a:bodyPr/>
          <a:lstStyle>
            <a:lvl1pPr>
              <a:defRPr/>
            </a:lvl1pPr>
          </a:lstStyle>
          <a:p>
            <a:pPr lvl="0">
              <a:defRPr/>
            </a:pPr>
            <a:r>
              <a:rPr lang="ko-KR" altLang="en-US"/>
              <a:t>마스터 제목 스타일 편집</a:t>
            </a:r>
            <a:endParaRPr lang="ko-KR" altLang="en-US"/>
          </a:p>
        </p:txBody>
      </p:sp>
      <p:sp>
        <p:nvSpPr>
          <p:cNvPr id="8" name="텍스트 개체 틀 7"/>
          <p:cNvSpPr>
            <a:spLocks noGrp="1"/>
          </p:cNvSpPr>
          <p:nvPr>
            <p:ph type="body" sz="quarter" idx="14" hasCustomPrompt="1"/>
          </p:nvPr>
        </p:nvSpPr>
        <p:spPr>
          <a:xfrm>
            <a:off x="2321700" y="2214563"/>
            <a:ext cx="5262579" cy="3214687"/>
          </a:xfrm>
        </p:spPr>
        <p:txBody>
          <a:bodyPr>
            <a:normAutofit/>
          </a:bodyPr>
          <a:lstStyle>
            <a:lvl1pPr>
              <a:lnSpc>
                <a:spcPct val="150000"/>
              </a:lnSpc>
              <a:defRPr sz="2400"/>
            </a:lvl1pPr>
          </a:lstStyle>
          <a:p>
            <a:pPr lvl="0">
              <a:defRPr/>
            </a:pPr>
            <a:r>
              <a:rPr lang="ko-KR" altLang="en-US"/>
              <a:t>첫째 목차</a:t>
            </a:r>
            <a:endParaRPr lang="ko-KR" altLang="en-US"/>
          </a:p>
          <a:p>
            <a:pPr lvl="0">
              <a:defRPr/>
            </a:pPr>
            <a:r>
              <a:rPr lang="ko-KR" altLang="en-US"/>
              <a:t>둘째 목차</a:t>
            </a:r>
            <a:endParaRPr lang="ko-KR" altLang="en-US"/>
          </a:p>
          <a:p>
            <a:pPr lvl="0">
              <a:defRPr/>
            </a:pPr>
            <a:r>
              <a:rPr lang="ko-KR" altLang="en-US"/>
              <a:t>셋째 목차</a:t>
            </a:r>
            <a:endParaRPr lang="ko-KR" altLang="en-US"/>
          </a:p>
          <a:p>
            <a:pPr lvl="0">
              <a:defRPr/>
            </a:pPr>
            <a:r>
              <a:rPr lang="ko-KR" altLang="en-US"/>
              <a:t>넷째 목차</a:t>
            </a:r>
            <a:endParaRPr lang="ko-KR" altLang="en-US"/>
          </a:p>
          <a:p>
            <a:pPr lvl="0">
              <a:defRPr/>
            </a:pPr>
            <a:r>
              <a:rPr lang="ko-KR" altLang="en-US"/>
              <a:t>다섯째 목차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>
              <a:defRPr/>
            </a:pPr>
            <a:fld id="{956FEC12-A4C9-4837-AF94-AD867782C04C}" type="datetime1">
              <a:rPr lang="ko-KR" altLang="en-US"/>
              <a:pPr lvl="0">
                <a:defRPr/>
              </a:pPr>
              <a:t>2023-08-31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>
              <a:defRPr/>
            </a:pPr>
            <a:r>
              <a:rPr lang="ko-KR" altLang="en-US"/>
              <a:t/>
            </a:r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>
              <a:defRPr/>
            </a:pPr>
            <a:fld id="{AD22CD3B-FDDF-4998-970C-76E6E0BEC65F}" type="slidenum">
              <a:rPr lang="ko-KR" altLang="en-US"/>
              <a:pPr lvl="0">
                <a:defRPr/>
              </a:pPr>
              <a:t>‹#›</a:t>
            </a:fld>
            <a:endParaRPr lang="ko-KR" altLang="en-US"/>
          </a:p>
        </p:txBody>
      </p:sp>
    </p:spTree>
  </p:cSld>
  <p:clrMapOvr>
    <a:masterClrMapping/>
  </p:clrMapOvr>
  <p:transition xmlns:mc="http://schemas.openxmlformats.org/markup-compatibility/2006" xmlns:hp="http://schemas.haansoft.com/office/presentation/8.0" mc:Ignorable="hp" hp:hslDur="500"/>
</p:sldLayout>
</file>

<file path=ppt/slideLayouts/slideLayout12.xml><?xml version="1.0" encoding="utf-8"?>
<p:sldLayout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 showMasterSp="0" showMasterPhAnim="1" matchingName="세로 제목 및 본문" type="vertTitleAndTx" preserve="1">
  <p:cSld name="세로 제목 및 본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 idx="0"/>
          </p:nvPr>
        </p:nvSpPr>
        <p:spPr>
          <a:xfrm>
            <a:off x="7181849" y="274638"/>
            <a:ext cx="2228849" cy="5851525"/>
          </a:xfrm>
        </p:spPr>
        <p:txBody>
          <a:bodyPr vert="eaVert"/>
          <a:lstStyle/>
          <a:p>
            <a:pPr lvl="0">
              <a:defRPr/>
            </a:pPr>
            <a:r>
              <a:rPr lang="ko-KR" altLang="en-US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95299" y="274638"/>
            <a:ext cx="6521449" cy="5851525"/>
          </a:xfrm>
        </p:spPr>
        <p:txBody>
          <a:bodyPr vert="eaVert"/>
          <a:lstStyle/>
          <a:p>
            <a:pPr lvl="0">
              <a:defRPr/>
            </a:pPr>
            <a:r>
              <a:rPr lang="ko-KR" altLang="en-US"/>
              <a:t>마스터 텍스트 스타일을 편집합니다</a:t>
            </a:r>
            <a:endParaRPr lang="ko-KR" altLang="en-US"/>
          </a:p>
          <a:p>
            <a:pPr lvl="1">
              <a:defRPr/>
            </a:pPr>
            <a:r>
              <a:rPr lang="ko-KR" altLang="en-US"/>
              <a:t>둘째 수준</a:t>
            </a:r>
            <a:endParaRPr lang="ko-KR" altLang="en-US"/>
          </a:p>
          <a:p>
            <a:pPr lvl="2">
              <a:defRPr/>
            </a:pPr>
            <a:r>
              <a:rPr lang="ko-KR" altLang="en-US"/>
              <a:t>셋째 수준</a:t>
            </a:r>
            <a:endParaRPr lang="ko-KR" altLang="en-US"/>
          </a:p>
          <a:p>
            <a:pPr lvl="3">
              <a:defRPr/>
            </a:pPr>
            <a:r>
              <a:rPr lang="ko-KR" altLang="en-US"/>
              <a:t>넷째 수준</a:t>
            </a:r>
            <a:endParaRPr lang="ko-KR" altLang="en-US"/>
          </a:p>
          <a:p>
            <a:pPr lvl="4">
              <a:defRPr/>
            </a:pPr>
            <a:r>
              <a:rPr lang="ko-KR" altLang="en-US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>
              <a:defRPr/>
            </a:pPr>
            <a:fld id="{957F84A3-4F29-4053-ACFD-1BAF2D3F140C}" type="datetime1">
              <a:rPr lang="ko-KR" altLang="en-US"/>
              <a:pPr lvl="0">
                <a:defRPr/>
              </a:pPr>
              <a:t>2023-08-31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>
              <a:defRPr/>
            </a:pPr>
            <a:r>
              <a:rPr lang="ko-KR" altLang="en-US"/>
              <a:t/>
            </a:r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>
              <a:defRPr/>
            </a:pPr>
            <a:fld id="{AD22CD3B-FDDF-4998-970C-76E6E0BEC65F}" type="slidenum">
              <a:rPr lang="ko-KR" altLang="en-US"/>
              <a:pPr lvl="0">
                <a:defRPr/>
              </a:pPr>
              <a:t>‹#›</a:t>
            </a:fld>
            <a:endParaRPr lang="ko-KR" altLang="en-US"/>
          </a:p>
        </p:txBody>
      </p:sp>
    </p:spTree>
  </p:cSld>
  <p:clrMapOvr>
    <a:masterClrMapping/>
  </p:clrMapOvr>
  <p:transition xmlns:mc="http://schemas.openxmlformats.org/markup-compatibility/2006" xmlns:hp="http://schemas.haansoft.com/office/presentation/8.0" mc:Ignorable="hp" hp:hslDur="500"/>
</p:sldLayout>
</file>

<file path=ppt/slideLayouts/slideLayout2.xml><?xml version="1.0" encoding="utf-8"?>
<p:sldLayout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 showMasterSp="0" showMasterPhAnim="1" matchingName="제목 및 내용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 idx="0"/>
          </p:nvPr>
        </p:nvSpPr>
        <p:spPr/>
        <p:txBody>
          <a:bodyPr/>
          <a:lstStyle/>
          <a:p>
            <a:pPr lvl="0">
              <a:defRPr/>
            </a:pPr>
            <a:r>
              <a:rPr lang="ko-KR" altLang="en-US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>
              <a:defRPr/>
            </a:pPr>
            <a:r>
              <a:rPr lang="ko-KR" altLang="en-US"/>
              <a:t>마스터 텍스트 스타일을 편집합니다</a:t>
            </a:r>
            <a:endParaRPr lang="ko-KR" altLang="en-US"/>
          </a:p>
          <a:p>
            <a:pPr lvl="1">
              <a:defRPr/>
            </a:pPr>
            <a:r>
              <a:rPr lang="ko-KR" altLang="en-US"/>
              <a:t>둘째 수준</a:t>
            </a:r>
            <a:endParaRPr lang="ko-KR" altLang="en-US"/>
          </a:p>
          <a:p>
            <a:pPr lvl="2">
              <a:defRPr/>
            </a:pPr>
            <a:r>
              <a:rPr lang="ko-KR" altLang="en-US"/>
              <a:t>셋째 수준</a:t>
            </a:r>
            <a:endParaRPr lang="ko-KR" altLang="en-US"/>
          </a:p>
          <a:p>
            <a:pPr lvl="3">
              <a:defRPr/>
            </a:pPr>
            <a:r>
              <a:rPr lang="ko-KR" altLang="en-US"/>
              <a:t>넷째 수준</a:t>
            </a:r>
            <a:endParaRPr lang="ko-KR" altLang="en-US"/>
          </a:p>
          <a:p>
            <a:pPr lvl="4">
              <a:defRPr/>
            </a:pPr>
            <a:r>
              <a:rPr lang="ko-KR" altLang="en-US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>
              <a:defRPr/>
            </a:pPr>
            <a:fld id="{4953836A-82A3-4C8B-9D31-CD724F3673ED}" type="datetime1">
              <a:rPr lang="ko-KR" altLang="en-US"/>
              <a:pPr lvl="0">
                <a:defRPr/>
              </a:pPr>
              <a:t>2023-08-31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>
              <a:defRPr/>
            </a:pPr>
            <a:r>
              <a:rPr lang="ko-KR" altLang="en-US"/>
              <a:t/>
            </a:r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>
              <a:defRPr/>
            </a:pPr>
            <a:fld id="{AD22CD3B-FDDF-4998-970C-76E6E0BEC65F}" type="slidenum">
              <a:rPr lang="ko-KR" altLang="en-US"/>
              <a:pPr lvl="0">
                <a:defRPr/>
              </a:pPr>
              <a:t>‹#›</a:t>
            </a:fld>
            <a:endParaRPr lang="ko-KR" altLang="en-US"/>
          </a:p>
        </p:txBody>
      </p:sp>
    </p:spTree>
  </p:cSld>
  <p:clrMapOvr>
    <a:masterClrMapping/>
  </p:clrMapOvr>
  <p:transition xmlns:mc="http://schemas.openxmlformats.org/markup-compatibility/2006" xmlns:hp="http://schemas.haansoft.com/office/presentation/8.0" mc:Ignorable="hp" hp:hslDur="500"/>
</p:sldLayout>
</file>

<file path=ppt/slideLayouts/slideLayout3.xml><?xml version="1.0" encoding="utf-8"?>
<p:sldLayout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 showMasterSp="0" showMasterPhAnim="1" matchingName="빈 화면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>
              <a:defRPr/>
            </a:pPr>
            <a:fld id="{AD2EBAF6-36D0-4DD8-B695-D4C1B37E35D6}" type="datetime1">
              <a:rPr lang="ko-KR" altLang="en-US"/>
              <a:pPr lvl="0">
                <a:defRPr/>
              </a:pPr>
              <a:t>2023-08-31</a:t>
            </a:fld>
            <a:endParaRPr lang="ko-KR" altLang="en-US"/>
          </a:p>
        </p:txBody>
      </p:sp>
      <p:sp>
        <p:nvSpPr>
          <p:cNvPr id="3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>
              <a:defRPr/>
            </a:pPr>
            <a:r>
              <a:rPr lang="ko-KR" altLang="en-US"/>
              <a:t/>
            </a:r>
            <a:endParaRPr lang="ko-KR" altLang="en-US"/>
          </a:p>
        </p:txBody>
      </p:sp>
      <p:sp>
        <p:nvSpPr>
          <p:cNvPr id="4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>
              <a:defRPr/>
            </a:pPr>
            <a:fld id="{AD22CD3B-FDDF-4998-970C-76E6E0BEC65F}" type="slidenum">
              <a:rPr lang="ko-KR" altLang="en-US"/>
              <a:pPr lvl="0">
                <a:defRPr/>
              </a:pPr>
              <a:t>‹#›</a:t>
            </a:fld>
            <a:endParaRPr lang="ko-KR" altLang="en-US"/>
          </a:p>
        </p:txBody>
      </p:sp>
    </p:spTree>
  </p:cSld>
  <p:clrMapOvr>
    <a:masterClrMapping/>
  </p:clrMapOvr>
  <p:transition xmlns:mc="http://schemas.openxmlformats.org/markup-compatibility/2006" xmlns:hp="http://schemas.haansoft.com/office/presentation/8.0" mc:Ignorable="hp" hp:hslDur="500"/>
</p:sldLayout>
</file>

<file path=ppt/slideLayouts/slideLayout4.xml><?xml version="1.0" encoding="utf-8"?>
<p:sldLayout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 showMasterSp="0" showMasterPhAnim="1" matchingName="구역 머리글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 idx="0"/>
          </p:nvPr>
        </p:nvSpPr>
        <p:spPr>
          <a:xfrm>
            <a:off x="782504" y="4406900"/>
            <a:ext cx="8420098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pPr lvl="0">
              <a:defRPr/>
            </a:pPr>
            <a:r>
              <a:rPr lang="ko-KR" altLang="en-US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82504" y="2906713"/>
            <a:ext cx="8420098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>
              <a:defRPr/>
            </a:pPr>
            <a:r>
              <a:rPr lang="ko-KR" altLang="en-US"/>
              <a:t>마스터 텍스트 스타일을 편집합니다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>
              <a:defRPr/>
            </a:pPr>
            <a:fld id="{60728D28-603B-4EFC-80F8-17E5E9107035}" type="datetime1">
              <a:rPr lang="ko-KR" altLang="en-US"/>
              <a:pPr lvl="0">
                <a:defRPr/>
              </a:pPr>
              <a:t>2023-08-31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>
              <a:defRPr/>
            </a:pPr>
            <a:r>
              <a:rPr lang="ko-KR" altLang="en-US"/>
              <a:t/>
            </a:r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>
              <a:defRPr/>
            </a:pPr>
            <a:fld id="{AD22CD3B-FDDF-4998-970C-76E6E0BEC65F}" type="slidenum">
              <a:rPr lang="ko-KR" altLang="en-US"/>
              <a:pPr lvl="0">
                <a:defRPr/>
              </a:pPr>
              <a:t>‹#›</a:t>
            </a:fld>
            <a:endParaRPr lang="ko-KR" altLang="en-US"/>
          </a:p>
        </p:txBody>
      </p:sp>
    </p:spTree>
  </p:cSld>
  <p:clrMapOvr>
    <a:masterClrMapping/>
  </p:clrMapOvr>
  <p:transition xmlns:mc="http://schemas.openxmlformats.org/markup-compatibility/2006" xmlns:hp="http://schemas.haansoft.com/office/presentation/8.0" mc:Ignorable="hp" hp:hslDur="500"/>
</p:sldLayout>
</file>

<file path=ppt/slideLayouts/slideLayout5.xml><?xml version="1.0" encoding="utf-8"?>
<p:sldLayout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 showMasterSp="0" showMasterPhAnim="1" matchingName="내용 2개" type="twoObj" preserve="1">
  <p:cSld name="내용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 idx="0"/>
          </p:nvPr>
        </p:nvSpPr>
        <p:spPr/>
        <p:txBody>
          <a:bodyPr/>
          <a:lstStyle/>
          <a:p>
            <a:pPr lvl="0">
              <a:defRPr/>
            </a:pPr>
            <a:r>
              <a:rPr lang="ko-KR" altLang="en-US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95299" y="1600200"/>
            <a:ext cx="4375149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2800"/>
            </a:lvl9pPr>
          </a:lstStyle>
          <a:p>
            <a:pPr lvl="0">
              <a:defRPr/>
            </a:pPr>
            <a:r>
              <a:rPr lang="ko-KR" altLang="en-US"/>
              <a:t>마스터 텍스트 스타일을 편집합니다</a:t>
            </a:r>
            <a:endParaRPr lang="ko-KR" altLang="en-US"/>
          </a:p>
          <a:p>
            <a:pPr lvl="1">
              <a:defRPr/>
            </a:pPr>
            <a:r>
              <a:rPr lang="ko-KR" altLang="en-US"/>
              <a:t>둘째 수준</a:t>
            </a:r>
            <a:endParaRPr lang="ko-KR" altLang="en-US"/>
          </a:p>
          <a:p>
            <a:pPr lvl="2">
              <a:defRPr/>
            </a:pPr>
            <a:r>
              <a:rPr lang="ko-KR" altLang="en-US"/>
              <a:t>셋째 수준</a:t>
            </a:r>
            <a:endParaRPr lang="ko-KR" altLang="en-US"/>
          </a:p>
          <a:p>
            <a:pPr lvl="3">
              <a:defRPr/>
            </a:pPr>
            <a:r>
              <a:rPr lang="ko-KR" altLang="en-US"/>
              <a:t>넷째 수준</a:t>
            </a:r>
            <a:endParaRPr lang="ko-KR" altLang="en-US"/>
          </a:p>
          <a:p>
            <a:pPr lvl="4">
              <a:defRPr/>
            </a:pPr>
            <a:r>
              <a:rPr lang="ko-KR" altLang="en-US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5035549" y="1600200"/>
            <a:ext cx="4375149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2800"/>
            </a:lvl9pPr>
          </a:lstStyle>
          <a:p>
            <a:pPr lvl="0">
              <a:defRPr/>
            </a:pPr>
            <a:r>
              <a:rPr lang="ko-KR" altLang="en-US"/>
              <a:t>마스터 텍스트 스타일을 편집합니다</a:t>
            </a:r>
            <a:endParaRPr lang="ko-KR" altLang="en-US"/>
          </a:p>
          <a:p>
            <a:pPr lvl="1">
              <a:defRPr/>
            </a:pPr>
            <a:r>
              <a:rPr lang="ko-KR" altLang="en-US"/>
              <a:t>둘째 수준</a:t>
            </a:r>
            <a:endParaRPr lang="ko-KR" altLang="en-US"/>
          </a:p>
          <a:p>
            <a:pPr lvl="2">
              <a:defRPr/>
            </a:pPr>
            <a:r>
              <a:rPr lang="ko-KR" altLang="en-US"/>
              <a:t>셋째 수준</a:t>
            </a:r>
            <a:endParaRPr lang="ko-KR" altLang="en-US"/>
          </a:p>
          <a:p>
            <a:pPr lvl="3">
              <a:defRPr/>
            </a:pPr>
            <a:r>
              <a:rPr lang="ko-KR" altLang="en-US"/>
              <a:t>넷째 수준</a:t>
            </a:r>
            <a:endParaRPr lang="ko-KR" altLang="en-US"/>
          </a:p>
          <a:p>
            <a:pPr lvl="4">
              <a:defRPr/>
            </a:pPr>
            <a:r>
              <a:rPr lang="ko-KR" altLang="en-US"/>
              <a:t>다섯째 수준</a:t>
            </a:r>
            <a:endParaRPr lang="ko-KR" altLang="en-US"/>
          </a:p>
        </p:txBody>
      </p:sp>
      <p:sp>
        <p:nvSpPr>
          <p:cNvPr id="5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>
              <a:defRPr/>
            </a:pPr>
            <a:fld id="{A27A1F4E-0809-4239-8034-C38E431DAF92}" type="datetime1">
              <a:rPr lang="ko-KR" altLang="en-US"/>
              <a:pPr lvl="0">
                <a:defRPr/>
              </a:pPr>
              <a:t>2023-08-31</a:t>
            </a:fld>
            <a:endParaRPr lang="ko-KR" altLang="en-US"/>
          </a:p>
        </p:txBody>
      </p:sp>
      <p:sp>
        <p:nvSpPr>
          <p:cNvPr id="6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>
              <a:defRPr/>
            </a:pPr>
            <a:r>
              <a:rPr lang="ko-KR" altLang="en-US"/>
              <a:t/>
            </a:r>
            <a:endParaRPr lang="ko-KR" altLang="en-US"/>
          </a:p>
        </p:txBody>
      </p:sp>
      <p:sp>
        <p:nvSpPr>
          <p:cNvPr id="7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>
              <a:defRPr/>
            </a:pPr>
            <a:fld id="{AD22CD3B-FDDF-4998-970C-76E6E0BEC65F}" type="slidenum">
              <a:rPr lang="ko-KR" altLang="en-US"/>
              <a:pPr lvl="0">
                <a:defRPr/>
              </a:pPr>
              <a:t>‹#›</a:t>
            </a:fld>
            <a:endParaRPr lang="ko-KR" altLang="en-US"/>
          </a:p>
        </p:txBody>
      </p:sp>
    </p:spTree>
  </p:cSld>
  <p:clrMapOvr>
    <a:masterClrMapping/>
  </p:clrMapOvr>
  <p:transition xmlns:mc="http://schemas.openxmlformats.org/markup-compatibility/2006" xmlns:hp="http://schemas.haansoft.com/office/presentation/8.0" mc:Ignorable="hp" hp:hslDur="500"/>
</p:sldLayout>
</file>

<file path=ppt/slideLayouts/slideLayout6.xml><?xml version="1.0" encoding="utf-8"?>
<p:sldLayout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 showMasterSp="0" showMasterPhAnim="1" matchingName="제목만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 idx="0"/>
          </p:nvPr>
        </p:nvSpPr>
        <p:spPr/>
        <p:txBody>
          <a:bodyPr/>
          <a:lstStyle/>
          <a:p>
            <a:pPr lvl="0">
              <a:defRPr/>
            </a:pPr>
            <a:r>
              <a:rPr lang="ko-KR" altLang="en-US"/>
              <a:t>마스터 제목 스타일 편집</a:t>
            </a:r>
            <a:endParaRPr lang="ko-KR" altLang="en-US"/>
          </a:p>
        </p:txBody>
      </p:sp>
      <p:sp>
        <p:nvSpPr>
          <p:cNvPr id="3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>
              <a:defRPr/>
            </a:pPr>
            <a:fld id="{5E0DA496-7307-4E8B-88DE-CB97B48BAB6F}" type="datetime1">
              <a:rPr lang="ko-KR" altLang="en-US"/>
              <a:pPr lvl="0">
                <a:defRPr/>
              </a:pPr>
              <a:t>2023-08-31</a:t>
            </a:fld>
            <a:endParaRPr lang="ko-KR" altLang="en-US"/>
          </a:p>
        </p:txBody>
      </p:sp>
      <p:sp>
        <p:nvSpPr>
          <p:cNvPr id="4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>
              <a:defRPr/>
            </a:pPr>
            <a:r>
              <a:rPr lang="ko-KR" altLang="en-US"/>
              <a:t/>
            </a:r>
            <a:endParaRPr lang="ko-KR" altLang="en-US"/>
          </a:p>
        </p:txBody>
      </p:sp>
      <p:sp>
        <p:nvSpPr>
          <p:cNvPr id="5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>
              <a:defRPr/>
            </a:pPr>
            <a:fld id="{AD22CD3B-FDDF-4998-970C-76E6E0BEC65F}" type="slidenum">
              <a:rPr lang="ko-KR" altLang="en-US"/>
              <a:pPr lvl="0">
                <a:defRPr/>
              </a:pPr>
              <a:t>‹#›</a:t>
            </a:fld>
            <a:endParaRPr lang="ko-KR" altLang="en-US"/>
          </a:p>
        </p:txBody>
      </p:sp>
    </p:spTree>
  </p:cSld>
  <p:clrMapOvr>
    <a:masterClrMapping/>
  </p:clrMapOvr>
  <p:transition xmlns:mc="http://schemas.openxmlformats.org/markup-compatibility/2006" xmlns:hp="http://schemas.haansoft.com/office/presentation/8.0" mc:Ignorable="hp" hp:hslDur="500"/>
</p:sldLayout>
</file>

<file path=ppt/slideLayouts/slideLayout7.xml><?xml version="1.0" encoding="utf-8"?>
<p:sldLayout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 showMasterSp="0" showMasterPhAnim="1" matchingName="표" type="tbl" preserve="1">
  <p:cSld name="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 idx="0"/>
          </p:nvPr>
        </p:nvSpPr>
        <p:spPr/>
        <p:txBody>
          <a:bodyPr/>
          <a:lstStyle/>
          <a:p>
            <a:pPr lvl="0">
              <a:defRPr/>
            </a:pPr>
            <a:r>
              <a:rPr lang="ko-KR" altLang="en-US"/>
              <a:t>마스터 제목 스타일 편집</a:t>
            </a:r>
            <a:endParaRPr lang="ko-KR" altLang="en-US"/>
          </a:p>
        </p:txBody>
      </p:sp>
      <p:sp>
        <p:nvSpPr>
          <p:cNvPr id="3" name="표 개체 틀 2"/>
          <p:cNvSpPr>
            <a:spLocks noGrp="1"/>
          </p:cNvSpPr>
          <p:nvPr>
            <p:ph type="tbl" sz="quarter" idx="13"/>
          </p:nvPr>
        </p:nvSpPr>
        <p:spPr>
          <a:xfrm>
            <a:off x="494030" y="1643063"/>
            <a:ext cx="8915398" cy="4525200"/>
          </a:xfrm>
        </p:spPr>
        <p:txBody>
          <a:bodyPr/>
          <a:lstStyle>
            <a:lvl1pPr>
              <a:buFontTx/>
              <a:buNone/>
              <a:defRPr/>
            </a:lvl1pPr>
          </a:lstStyle>
          <a:p>
            <a:pPr lvl="0">
              <a:defRPr/>
            </a:pPr>
            <a:r>
              <a:rPr lang="ko-KR" altLang="en-US"/>
              <a:t>표를 추가하려면 아이콘을 클릭하십시오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>
              <a:defRPr/>
            </a:pPr>
            <a:fld id="{58721E90-850C-410B-8B89-8394F580CFDA}" type="datetime1">
              <a:rPr lang="ko-KR" altLang="en-US"/>
              <a:pPr lvl="0">
                <a:defRPr/>
              </a:pPr>
              <a:t>2023-08-31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>
              <a:defRPr/>
            </a:pPr>
            <a:r>
              <a:rPr lang="ko-KR" altLang="en-US"/>
              <a:t/>
            </a:r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>
              <a:defRPr/>
            </a:pPr>
            <a:fld id="{AD22CD3B-FDDF-4998-970C-76E6E0BEC65F}" type="slidenum">
              <a:rPr lang="ko-KR" altLang="en-US"/>
              <a:pPr lvl="0">
                <a:defRPr/>
              </a:pPr>
              <a:t>‹#›</a:t>
            </a:fld>
            <a:endParaRPr lang="ko-KR" altLang="en-US"/>
          </a:p>
        </p:txBody>
      </p:sp>
    </p:spTree>
  </p:cSld>
  <p:clrMapOvr>
    <a:masterClrMapping/>
  </p:clrMapOvr>
  <p:transition xmlns:mc="http://schemas.openxmlformats.org/markup-compatibility/2006" xmlns:hp="http://schemas.haansoft.com/office/presentation/8.0" mc:Ignorable="hp" hp:hslDur="500"/>
</p:sldLayout>
</file>

<file path=ppt/slideLayouts/slideLayout8.xml><?xml version="1.0" encoding="utf-8"?>
<p:sldLayout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 showMasterSp="0" showMasterPhAnim="1" matchingName="내용 4개" type="fourObj" preserve="1">
  <p:cSld name="내용 4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 idx="0"/>
          </p:nvPr>
        </p:nvSpPr>
        <p:spPr/>
        <p:txBody>
          <a:bodyPr/>
          <a:lstStyle/>
          <a:p>
            <a:pPr lvl="0">
              <a:defRPr/>
            </a:pPr>
            <a:r>
              <a:rPr lang="ko-KR" altLang="en-US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quarter" idx="1"/>
          </p:nvPr>
        </p:nvSpPr>
        <p:spPr>
          <a:xfrm>
            <a:off x="495299" y="1600200"/>
            <a:ext cx="4375149" cy="21960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>
              <a:defRPr/>
            </a:pPr>
            <a:r>
              <a:rPr lang="ko-KR" altLang="en-US"/>
              <a:t>마스터 텍스트 스타일을 편집합니다</a:t>
            </a:r>
            <a:endParaRPr lang="ko-KR" altLang="en-US"/>
          </a:p>
          <a:p>
            <a:pPr lvl="1">
              <a:defRPr/>
            </a:pPr>
            <a:r>
              <a:rPr lang="ko-KR" altLang="en-US"/>
              <a:t>둘째 수준</a:t>
            </a:r>
            <a:endParaRPr lang="ko-KR" altLang="en-US"/>
          </a:p>
          <a:p>
            <a:pPr lvl="2">
              <a:defRPr/>
            </a:pPr>
            <a:r>
              <a:rPr lang="ko-KR" altLang="en-US"/>
              <a:t>셋째 수준</a:t>
            </a:r>
            <a:endParaRPr lang="ko-KR" altLang="en-US"/>
          </a:p>
          <a:p>
            <a:pPr lvl="3">
              <a:defRPr/>
            </a:pPr>
            <a:r>
              <a:rPr lang="ko-KR" altLang="en-US"/>
              <a:t>넷째 수준</a:t>
            </a:r>
            <a:endParaRPr lang="ko-KR" altLang="en-US"/>
          </a:p>
          <a:p>
            <a:pPr lvl="4">
              <a:defRPr/>
            </a:pPr>
            <a:r>
              <a:rPr lang="ko-KR" altLang="en-US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quarter" idx="2"/>
          </p:nvPr>
        </p:nvSpPr>
        <p:spPr>
          <a:xfrm>
            <a:off x="5035549" y="1600200"/>
            <a:ext cx="4375149" cy="21960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>
              <a:defRPr/>
            </a:pPr>
            <a:r>
              <a:rPr lang="ko-KR" altLang="en-US"/>
              <a:t>마스터 텍스트 스타일을 편집합니다</a:t>
            </a:r>
            <a:endParaRPr lang="ko-KR" altLang="en-US"/>
          </a:p>
          <a:p>
            <a:pPr lvl="1">
              <a:defRPr/>
            </a:pPr>
            <a:r>
              <a:rPr lang="ko-KR" altLang="en-US"/>
              <a:t>둘째 수준</a:t>
            </a:r>
            <a:endParaRPr lang="ko-KR" altLang="en-US"/>
          </a:p>
          <a:p>
            <a:pPr lvl="2">
              <a:defRPr/>
            </a:pPr>
            <a:r>
              <a:rPr lang="ko-KR" altLang="en-US"/>
              <a:t>셋째 수준</a:t>
            </a:r>
            <a:endParaRPr lang="ko-KR" altLang="en-US"/>
          </a:p>
          <a:p>
            <a:pPr lvl="3">
              <a:defRPr/>
            </a:pPr>
            <a:r>
              <a:rPr lang="ko-KR" altLang="en-US"/>
              <a:t>넷째 수준</a:t>
            </a:r>
            <a:endParaRPr lang="ko-KR" altLang="en-US"/>
          </a:p>
          <a:p>
            <a:pPr lvl="4">
              <a:defRPr/>
            </a:pPr>
            <a:r>
              <a:rPr lang="ko-KR" altLang="en-US"/>
              <a:t>다섯째 수준</a:t>
            </a:r>
            <a:endParaRPr lang="ko-KR" altLang="en-US"/>
          </a:p>
        </p:txBody>
      </p:sp>
      <p:sp>
        <p:nvSpPr>
          <p:cNvPr id="5" name="내용 개체 틀 4"/>
          <p:cNvSpPr>
            <a:spLocks noGrp="1"/>
          </p:cNvSpPr>
          <p:nvPr>
            <p:ph sz="quarter" idx="3"/>
          </p:nvPr>
        </p:nvSpPr>
        <p:spPr>
          <a:xfrm>
            <a:off x="494030" y="3984220"/>
            <a:ext cx="4375149" cy="21960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>
              <a:defRPr/>
            </a:pPr>
            <a:r>
              <a:rPr lang="ko-KR" altLang="en-US"/>
              <a:t>마스터 텍스트 스타일을 편집합니다</a:t>
            </a:r>
            <a:endParaRPr lang="ko-KR" altLang="en-US"/>
          </a:p>
          <a:p>
            <a:pPr lvl="1">
              <a:defRPr/>
            </a:pPr>
            <a:r>
              <a:rPr lang="ko-KR" altLang="en-US"/>
              <a:t>둘째 수준</a:t>
            </a:r>
            <a:endParaRPr lang="ko-KR" altLang="en-US"/>
          </a:p>
          <a:p>
            <a:pPr lvl="2">
              <a:defRPr/>
            </a:pPr>
            <a:r>
              <a:rPr lang="ko-KR" altLang="en-US"/>
              <a:t>셋째 수준</a:t>
            </a:r>
            <a:endParaRPr lang="ko-KR" altLang="en-US"/>
          </a:p>
          <a:p>
            <a:pPr lvl="3">
              <a:defRPr/>
            </a:pPr>
            <a:r>
              <a:rPr lang="ko-KR" altLang="en-US"/>
              <a:t>넷째 수준</a:t>
            </a:r>
            <a:endParaRPr lang="ko-KR" altLang="en-US"/>
          </a:p>
          <a:p>
            <a:pPr lvl="4">
              <a:defRPr/>
            </a:pPr>
            <a:r>
              <a:rPr lang="ko-KR" altLang="en-US"/>
              <a:t>다섯째 수준</a:t>
            </a:r>
            <a:endParaRPr lang="ko-KR" altLang="en-US"/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5034279" y="3984220"/>
            <a:ext cx="4375149" cy="21960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>
              <a:defRPr/>
            </a:pPr>
            <a:r>
              <a:rPr lang="ko-KR" altLang="en-US"/>
              <a:t>마스터 텍스트 스타일을 편집합니다</a:t>
            </a:r>
            <a:endParaRPr lang="ko-KR" altLang="en-US"/>
          </a:p>
          <a:p>
            <a:pPr lvl="1">
              <a:defRPr/>
            </a:pPr>
            <a:r>
              <a:rPr lang="ko-KR" altLang="en-US"/>
              <a:t>둘째 수준</a:t>
            </a:r>
            <a:endParaRPr lang="ko-KR" altLang="en-US"/>
          </a:p>
          <a:p>
            <a:pPr lvl="2">
              <a:defRPr/>
            </a:pPr>
            <a:r>
              <a:rPr lang="ko-KR" altLang="en-US"/>
              <a:t>셋째 수준</a:t>
            </a:r>
            <a:endParaRPr lang="ko-KR" altLang="en-US"/>
          </a:p>
          <a:p>
            <a:pPr lvl="3">
              <a:defRPr/>
            </a:pPr>
            <a:r>
              <a:rPr lang="ko-KR" altLang="en-US"/>
              <a:t>넷째 수준</a:t>
            </a:r>
            <a:endParaRPr lang="ko-KR" altLang="en-US"/>
          </a:p>
          <a:p>
            <a:pPr lvl="4">
              <a:defRPr/>
            </a:pPr>
            <a:r>
              <a:rPr lang="ko-KR" altLang="en-US"/>
              <a:t>다섯째 수준</a:t>
            </a:r>
            <a:endParaRPr lang="ko-KR" altLang="en-US"/>
          </a:p>
        </p:txBody>
      </p:sp>
      <p:sp>
        <p:nvSpPr>
          <p:cNvPr id="7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>
              <a:defRPr/>
            </a:pPr>
            <a:fld id="{5ACE7E28-9336-4363-8674-B91477D8F243}" type="datetime1">
              <a:rPr lang="ko-KR" altLang="en-US"/>
              <a:pPr lvl="0">
                <a:defRPr/>
              </a:pPr>
              <a:t>2023-08-31</a:t>
            </a:fld>
            <a:endParaRPr lang="ko-KR" altLang="en-US"/>
          </a:p>
        </p:txBody>
      </p:sp>
      <p:sp>
        <p:nvSpPr>
          <p:cNvPr id="8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>
              <a:defRPr/>
            </a:pPr>
            <a:r>
              <a:rPr lang="ko-KR" altLang="en-US"/>
              <a:t/>
            </a:r>
            <a:endParaRPr lang="ko-KR" altLang="en-US"/>
          </a:p>
        </p:txBody>
      </p:sp>
      <p:sp>
        <p:nvSpPr>
          <p:cNvPr id="9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>
              <a:defRPr/>
            </a:pPr>
            <a:fld id="{AD22CD3B-FDDF-4998-970C-76E6E0BEC65F}" type="slidenum">
              <a:rPr lang="ko-KR" altLang="en-US"/>
              <a:pPr lvl="0">
                <a:defRPr/>
              </a:pPr>
              <a:t>‹#›</a:t>
            </a:fld>
            <a:endParaRPr lang="ko-KR" altLang="en-US"/>
          </a:p>
        </p:txBody>
      </p:sp>
    </p:spTree>
  </p:cSld>
  <p:clrMapOvr>
    <a:masterClrMapping/>
  </p:clrMapOvr>
  <p:transition xmlns:mc="http://schemas.openxmlformats.org/markup-compatibility/2006" xmlns:hp="http://schemas.haansoft.com/office/presentation/8.0" mc:Ignorable="hp" hp:hslDur="500"/>
</p:sldLayout>
</file>

<file path=ppt/slideLayouts/slideLayout9.xml><?xml version="1.0" encoding="utf-8"?>
<p:sldLayout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 showMasterSp="0" showMasterPhAnim="1" matchingName="그림 및 설명" type="picTx" preserve="1">
  <p:cSld name="그림 및 설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 idx="0"/>
          </p:nvPr>
        </p:nvSpPr>
        <p:spPr>
          <a:xfrm>
            <a:off x="1941644" y="4800600"/>
            <a:ext cx="5943599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pPr lvl="0">
              <a:defRPr/>
            </a:pPr>
            <a:r>
              <a:rPr lang="ko-KR" altLang="en-US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941644" y="612775"/>
            <a:ext cx="5943599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>
              <a:defRPr/>
            </a:pPr>
            <a:r>
              <a:rPr lang="ko-KR" altLang="en-US"/>
              <a:t>그림을 추가하려면 아이콘을 클릭하십시오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941644" y="5367338"/>
            <a:ext cx="5943599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>
              <a:defRPr/>
            </a:pPr>
            <a:r>
              <a:rPr lang="ko-KR" altLang="en-US"/>
              <a:t>마스터 텍스트 스타일을 편집합니다</a:t>
            </a:r>
            <a:endParaRPr lang="ko-KR" altLang="en-US"/>
          </a:p>
        </p:txBody>
      </p:sp>
      <p:sp>
        <p:nvSpPr>
          <p:cNvPr id="5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>
              <a:defRPr/>
            </a:pPr>
            <a:fld id="{5ACE7E28-9336-4363-8674-B91477D8F243}" type="datetime1">
              <a:rPr lang="ko-KR" altLang="en-US"/>
              <a:pPr lvl="0">
                <a:defRPr/>
              </a:pPr>
              <a:t>2023-08-31</a:t>
            </a:fld>
            <a:endParaRPr lang="ko-KR" altLang="en-US"/>
          </a:p>
        </p:txBody>
      </p:sp>
      <p:sp>
        <p:nvSpPr>
          <p:cNvPr id="6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>
              <a:defRPr/>
            </a:pPr>
            <a:r>
              <a:rPr lang="ko-KR" altLang="en-US"/>
              <a:t/>
            </a:r>
            <a:endParaRPr lang="ko-KR" altLang="en-US"/>
          </a:p>
        </p:txBody>
      </p:sp>
      <p:sp>
        <p:nvSpPr>
          <p:cNvPr id="7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>
              <a:defRPr/>
            </a:pPr>
            <a:fld id="{AD22CD3B-FDDF-4998-970C-76E6E0BEC65F}" type="slidenum">
              <a:rPr lang="ko-KR" altLang="en-US"/>
              <a:pPr lvl="0">
                <a:defRPr/>
              </a:pPr>
              <a:t>‹#›</a:t>
            </a:fld>
            <a:endParaRPr lang="ko-KR" altLang="en-US"/>
          </a:p>
        </p:txBody>
      </p:sp>
    </p:spTree>
  </p:cSld>
  <p:clrMapOvr>
    <a:masterClrMapping/>
  </p:clrMapOvr>
  <p:transition xmlns:mc="http://schemas.openxmlformats.org/markup-compatibility/2006" xmlns:hp="http://schemas.haansoft.com/office/presentation/8.0" mc:Ignorable="hp" hp:hslDur="500"/>
</p:sldLayout>
</file>

<file path=ppt/slideMasters/_rels/slideMaster1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1.xml"  /><Relationship Id="rId10" Type="http://schemas.openxmlformats.org/officeDocument/2006/relationships/slideLayout" Target="../slideLayouts/slideLayout10.xml"  /><Relationship Id="rId11" Type="http://schemas.openxmlformats.org/officeDocument/2006/relationships/slideLayout" Target="../slideLayouts/slideLayout11.xml"  /><Relationship Id="rId12" Type="http://schemas.openxmlformats.org/officeDocument/2006/relationships/slideLayout" Target="../slideLayouts/slideLayout12.xml"  /><Relationship Id="rId13" Type="http://schemas.openxmlformats.org/officeDocument/2006/relationships/theme" Target="../theme/theme1.xml"  /><Relationship Id="rId14" Type="http://schemas.openxmlformats.org/officeDocument/2006/relationships/image" Target="../media/image1.jpeg"  /><Relationship Id="rId2" Type="http://schemas.openxmlformats.org/officeDocument/2006/relationships/slideLayout" Target="../slideLayouts/slideLayout2.xml"  /><Relationship Id="rId3" Type="http://schemas.openxmlformats.org/officeDocument/2006/relationships/slideLayout" Target="../slideLayouts/slideLayout3.xml"  /><Relationship Id="rId4" Type="http://schemas.openxmlformats.org/officeDocument/2006/relationships/slideLayout" Target="../slideLayouts/slideLayout4.xml"  /><Relationship Id="rId5" Type="http://schemas.openxmlformats.org/officeDocument/2006/relationships/slideLayout" Target="../slideLayouts/slideLayout5.xml"  /><Relationship Id="rId6" Type="http://schemas.openxmlformats.org/officeDocument/2006/relationships/slideLayout" Target="../slideLayouts/slideLayout6.xml"  /><Relationship Id="rId7" Type="http://schemas.openxmlformats.org/officeDocument/2006/relationships/slideLayout" Target="../slideLayouts/slideLayout7.xml"  /><Relationship Id="rId8" Type="http://schemas.openxmlformats.org/officeDocument/2006/relationships/slideLayout" Target="../slideLayouts/slideLayout8.xml"  /><Relationship Id="rId9" Type="http://schemas.openxmlformats.org/officeDocument/2006/relationships/slideLayout" Target="../slideLayouts/slideLayout9.xml"  /></Relationships>
</file>

<file path=ppt/slideMasters/slideMaster1.xml><?xml version="1.0" encoding="utf-8"?>
<p:sldMaster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 name="한컴오피스">
    <p:bg>
      <p:bgPr shadeToTitle="0">
        <a:blipFill rotWithShape="1">
          <a:blip r:embed="rId14">
            <a:alphaModFix/>
            <a:lum/>
          </a:blip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 idx="0"/>
          </p:nvPr>
        </p:nvSpPr>
        <p:spPr>
          <a:xfrm>
            <a:off x="495299" y="274638"/>
            <a:ext cx="8915398" cy="1143000"/>
          </a:xfrm>
          <a:prstGeom prst="rect">
            <a:avLst/>
          </a:prstGeom>
        </p:spPr>
        <p:txBody>
          <a:bodyPr vert="horz" lIns="91440" tIns="45720" rIns="91440" bIns="45720" anchor="ctr">
            <a:normAutofit/>
          </a:bodyPr>
          <a:lstStyle/>
          <a:p>
            <a:pPr lvl="0">
              <a:defRPr/>
            </a:pPr>
            <a:r>
              <a:rPr lang="ko-KR" altLang="en-US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95299" y="1600200"/>
            <a:ext cx="8915398" cy="4525963"/>
          </a:xfrm>
          <a:prstGeom prst="rect">
            <a:avLst/>
          </a:prstGeom>
        </p:spPr>
        <p:txBody>
          <a:bodyPr vert="horz" lIns="91440" tIns="45720" rIns="91440" bIns="45720">
            <a:normAutofit/>
          </a:bodyPr>
          <a:lstStyle/>
          <a:p>
            <a:pPr lvl="0">
              <a:defRPr/>
            </a:pPr>
            <a:r>
              <a:rPr lang="ko-KR" altLang="en-US"/>
              <a:t>마스터 텍스트 스타일을 편집합니다</a:t>
            </a:r>
            <a:endParaRPr lang="ko-KR" altLang="en-US"/>
          </a:p>
          <a:p>
            <a:pPr lvl="1">
              <a:defRPr/>
            </a:pPr>
            <a:r>
              <a:rPr lang="ko-KR" altLang="en-US"/>
              <a:t>둘째 수준</a:t>
            </a:r>
            <a:endParaRPr lang="ko-KR" altLang="en-US"/>
          </a:p>
          <a:p>
            <a:pPr lvl="2">
              <a:defRPr/>
            </a:pPr>
            <a:r>
              <a:rPr lang="ko-KR" altLang="en-US"/>
              <a:t>셋째 수준</a:t>
            </a:r>
            <a:endParaRPr lang="ko-KR" altLang="en-US"/>
          </a:p>
          <a:p>
            <a:pPr lvl="3">
              <a:defRPr/>
            </a:pPr>
            <a:r>
              <a:rPr lang="ko-KR" altLang="en-US"/>
              <a:t>넷째 수준</a:t>
            </a:r>
            <a:endParaRPr lang="ko-KR" altLang="en-US"/>
          </a:p>
          <a:p>
            <a:pPr lvl="4">
              <a:defRPr/>
            </a:pPr>
            <a:r>
              <a:rPr lang="ko-KR" altLang="en-US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95299" y="6356350"/>
            <a:ext cx="2311399" cy="365125"/>
          </a:xfrm>
          <a:prstGeom prst="rect">
            <a:avLst/>
          </a:prstGeom>
        </p:spPr>
        <p:txBody>
          <a:bodyPr vert="horz" lIns="91440" tIns="45720" rIns="91440" bIns="4572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lvl="0">
              <a:defRPr/>
            </a:pPr>
            <a:fld id="{D422D86A-5F52-4165-8473-F1B836277586}" type="datetime1">
              <a:rPr lang="ko-KR" altLang="en-US"/>
              <a:pPr lvl="0">
                <a:defRPr/>
              </a:pPr>
              <a:t>2023-08-31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384549" y="6356350"/>
            <a:ext cx="3136899" cy="365125"/>
          </a:xfrm>
          <a:prstGeom prst="rect">
            <a:avLst/>
          </a:prstGeom>
        </p:spPr>
        <p:txBody>
          <a:bodyPr vert="horz" lIns="91440" tIns="45720" rIns="91440" bIns="4572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lvl="0">
              <a:defRPr/>
            </a:pPr>
            <a:r>
              <a:rPr lang="ko-KR" altLang="en-US"/>
              <a:t/>
            </a:r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7099299" y="6356350"/>
            <a:ext cx="2311399" cy="365125"/>
          </a:xfrm>
          <a:prstGeom prst="rect">
            <a:avLst/>
          </a:prstGeom>
        </p:spPr>
        <p:txBody>
          <a:bodyPr vert="horz" lIns="91440" tIns="45720" rIns="91440" bIns="4572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lvl="0">
              <a:defRPr/>
            </a:pPr>
            <a:fld id="{AD22CD3B-FDDF-4998-970C-76E6E0BEC65F}" type="slidenum">
              <a:rPr lang="ko-KR" altLang="en-US"/>
              <a:pPr lvl="0">
                <a:defRPr/>
              </a:pPr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39" r:id="rId1"/>
    <p:sldLayoutId id="2147483940" r:id="rId2"/>
    <p:sldLayoutId id="2147483941" r:id="rId3"/>
    <p:sldLayoutId id="2147483942" r:id="rId4"/>
    <p:sldLayoutId id="2147483943" r:id="rId5"/>
    <p:sldLayoutId id="2147483944" r:id="rId6"/>
    <p:sldLayoutId id="2147483945" r:id="rId7"/>
    <p:sldLayoutId id="2147483946" r:id="rId8"/>
    <p:sldLayoutId id="2147483947" r:id="rId9"/>
    <p:sldLayoutId id="2147483948" r:id="rId10"/>
    <p:sldLayoutId id="2147483949" r:id="rId11"/>
    <p:sldLayoutId id="2147483950" r:id="rId12"/>
  </p:sldLayoutIdLst>
  <p:transition xmlns:mc="http://schemas.openxmlformats.org/markup-compatibility/2006" xmlns:hp="http://schemas.haansoft.com/office/presentation/8.0" mc:Ignorable="hp" hp:hslDur="500"/>
  <p:hf sldNum="0" hdr="0" ftr="0" dt="0"/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rtl="0" eaLnBrk="1" latinLnBrk="1" hangingPunct="1">
        <a:defRPr>
          <a:solidFill>
            <a:schemeClr val="tx2"/>
          </a:solidFill>
        </a:defRPr>
      </a:lvl2pPr>
      <a:lvl3pPr rtl="0" eaLnBrk="1" latinLnBrk="1" hangingPunct="1">
        <a:defRPr>
          <a:solidFill>
            <a:schemeClr val="tx2"/>
          </a:solidFill>
        </a:defRPr>
      </a:lvl3pPr>
      <a:lvl4pPr rtl="0" eaLnBrk="1" latinLnBrk="1" hangingPunct="1">
        <a:defRPr>
          <a:solidFill>
            <a:schemeClr val="tx2"/>
          </a:solidFill>
        </a:defRPr>
      </a:lvl4pPr>
      <a:lvl5pPr rtl="0" eaLnBrk="1" latinLnBrk="1" hangingPunct="1">
        <a:defRPr>
          <a:solidFill>
            <a:schemeClr val="tx2"/>
          </a:solidFill>
        </a:defRPr>
      </a:lvl5pPr>
      <a:lvl6pPr rtl="0" eaLnBrk="1" latinLnBrk="1" hangingPunct="1">
        <a:defRPr>
          <a:solidFill>
            <a:schemeClr val="tx2"/>
          </a:solidFill>
        </a:defRPr>
      </a:lvl6pPr>
      <a:lvl7pPr rtl="0" eaLnBrk="1" latinLnBrk="1" hangingPunct="1">
        <a:defRPr>
          <a:solidFill>
            <a:schemeClr val="tx2"/>
          </a:solidFill>
        </a:defRPr>
      </a:lvl7pPr>
      <a:lvl8pPr rtl="0" eaLnBrk="1" latinLnBrk="1" hangingPunct="1">
        <a:defRPr>
          <a:solidFill>
            <a:schemeClr val="tx2"/>
          </a:solidFill>
        </a:defRPr>
      </a:lvl8pPr>
      <a:lvl9pPr rtl="0" eaLnBrk="1" latinLnBrk="1" hangingPunct="1">
        <a:defRPr>
          <a:solidFill>
            <a:schemeClr val="tx2"/>
          </a:solidFill>
        </a:defRPr>
      </a:lvl9pPr>
    </p:titleStyle>
    <p:bodyStyle>
      <a:lvl1pPr marL="342900" indent="-342900" algn="l" defTabSz="914400" rtl="0" eaLnBrk="1" latinLnBrk="1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 ?><Relationships xmlns="http://schemas.openxmlformats.org/package/2006/relationships"><Relationship Id="rId1" Type="http://schemas.openxmlformats.org/officeDocument/2006/relationships/notesSlide" Target="../notesSlides/notesSlide1.xml"  /><Relationship Id="rId2" Type="http://schemas.openxmlformats.org/officeDocument/2006/relationships/slideLayout" Target="../slideLayouts/slideLayout3.xml"  /><Relationship Id="rId3" Type="http://schemas.openxmlformats.org/officeDocument/2006/relationships/image" Target="../media/image2.jpeg"  /><Relationship Id="rId4" Type="http://schemas.openxmlformats.org/officeDocument/2006/relationships/image" Target="../media/image3.jpeg"  /><Relationship Id="rId5" Type="http://schemas.openxmlformats.org/officeDocument/2006/relationships/image" Target="../media/image4.jpeg"  /></Relationships>
</file>

<file path=ppt/slides/_rels/slide2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3.xml"  /><Relationship Id="rId2" Type="http://schemas.openxmlformats.org/officeDocument/2006/relationships/image" Target="../media/image5.jpeg"  /><Relationship Id="rId3" Type="http://schemas.openxmlformats.org/officeDocument/2006/relationships/image" Target="../media/image6.jpeg"  /><Relationship Id="rId4" Type="http://schemas.openxmlformats.org/officeDocument/2006/relationships/image" Target="../media/image4.jpeg"  /><Relationship Id="rId5" Type="http://schemas.openxmlformats.org/officeDocument/2006/relationships/image" Target="../media/image3.jpeg"  /><Relationship Id="rId6" Type="http://schemas.openxmlformats.org/officeDocument/2006/relationships/image" Target="../media/image7.jpeg"  /></Relationships>
</file>

<file path=ppt/slides/slide1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 showMasterSp="0">
  <p:cSld>
    <p:bg>
      <p:bgPr shadeToTitle="0">
        <a:solidFill>
          <a:schemeClr val="lt1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"/>
          <p:cNvSpPr txBox="1"/>
          <p:nvPr/>
        </p:nvSpPr>
        <p:spPr>
          <a:xfrm>
            <a:off x="291039" y="47413"/>
            <a:ext cx="3106208" cy="3381587"/>
          </a:xfrm>
          <a:prstGeom prst="rect">
            <a:avLst/>
          </a:prstGeom>
        </p:spPr>
        <p:txBody>
          <a:bodyPr wrap="square">
            <a:spAutoFit/>
          </a:bodyPr>
          <a:p>
            <a:pPr>
              <a:defRPr/>
            </a:pPr>
            <a:r>
              <a:rPr lang="en-US" altLang="ko-KR" sz="7200" b="1">
                <a:solidFill>
                  <a:schemeClr val="lt1"/>
                </a:solidFill>
                <a:latin typeface="Cambria"/>
              </a:rPr>
              <a:t>HONG</a:t>
            </a:r>
            <a:endParaRPr lang="en-US" altLang="ko-KR" sz="7200" b="1">
              <a:solidFill>
                <a:schemeClr val="lt1"/>
              </a:solidFill>
              <a:latin typeface="Cambria"/>
            </a:endParaRPr>
          </a:p>
          <a:p>
            <a:pPr>
              <a:defRPr/>
            </a:pPr>
            <a:r>
              <a:rPr lang="en-US" altLang="ko-KR" sz="7200" b="1">
                <a:solidFill>
                  <a:schemeClr val="lt1"/>
                </a:solidFill>
                <a:latin typeface="Cambria"/>
              </a:rPr>
              <a:t>YU </a:t>
            </a:r>
            <a:endParaRPr lang="en-US" altLang="ko-KR" sz="7200" b="1">
              <a:solidFill>
                <a:schemeClr val="lt1"/>
              </a:solidFill>
              <a:latin typeface="Cambria"/>
            </a:endParaRPr>
          </a:p>
          <a:p>
            <a:pPr>
              <a:defRPr/>
            </a:pPr>
            <a:r>
              <a:rPr lang="en-US" altLang="ko-KR" sz="7200" b="1">
                <a:solidFill>
                  <a:schemeClr val="lt1"/>
                </a:solidFill>
                <a:latin typeface="Cambria"/>
              </a:rPr>
              <a:t>M</a:t>
            </a:r>
            <a:r>
              <a:rPr lang="en-US" altLang="ko-KR" sz="7200">
                <a:solidFill>
                  <a:schemeClr val="lt1"/>
                </a:solidFill>
                <a:latin typeface="Cambria"/>
              </a:rPr>
              <a:t>I</a:t>
            </a:r>
            <a:endParaRPr lang="en-US" altLang="ko-KR" sz="7200">
              <a:solidFill>
                <a:schemeClr val="lt1"/>
              </a:solidFill>
              <a:latin typeface="Cambria"/>
            </a:endParaRPr>
          </a:p>
        </p:txBody>
      </p:sp>
      <p:sp>
        <p:nvSpPr>
          <p:cNvPr id="3" name=""/>
          <p:cNvSpPr txBox="1"/>
          <p:nvPr/>
        </p:nvSpPr>
        <p:spPr>
          <a:xfrm>
            <a:off x="291039" y="3429000"/>
            <a:ext cx="4064003" cy="483870"/>
          </a:xfrm>
          <a:prstGeom prst="rect">
            <a:avLst/>
          </a:prstGeom>
        </p:spPr>
        <p:txBody>
          <a:bodyPr wrap="square">
            <a:spAutoFit/>
          </a:bodyPr>
          <a:p>
            <a:pPr>
              <a:defRPr/>
            </a:pPr>
            <a:r>
              <a:rPr lang="en-US" altLang="ko-KR" sz="2600" b="0">
                <a:solidFill>
                  <a:schemeClr val="lt1"/>
                </a:solidFill>
                <a:latin typeface="Cambria"/>
              </a:rPr>
              <a:t>ACTRESS</a:t>
            </a:r>
            <a:r>
              <a:rPr lang="en-US" altLang="ko-KR" sz="2600" b="0">
                <a:solidFill>
                  <a:schemeClr val="lt1"/>
                </a:solidFill>
              </a:rPr>
              <a:t>  </a:t>
            </a:r>
            <a:r>
              <a:rPr lang="en-US" altLang="ko-KR" sz="2600" b="0">
                <a:solidFill>
                  <a:schemeClr val="lt1"/>
                </a:solidFill>
                <a:latin typeface="한컴바탕"/>
                <a:ea typeface="한컴바탕"/>
              </a:rPr>
              <a:t> </a:t>
            </a:r>
            <a:r>
              <a:rPr lang="ko-KR" altLang="en-US" sz="2600" b="1">
                <a:solidFill>
                  <a:schemeClr val="lt1"/>
                </a:solidFill>
                <a:latin typeface="한컴바탕"/>
                <a:ea typeface="한컴바탕"/>
                <a:cs typeface="함초롬바탕"/>
              </a:rPr>
              <a:t>홍  유  미</a:t>
            </a:r>
            <a:endParaRPr lang="ko-KR" altLang="en-US" sz="2600" b="1">
              <a:solidFill>
                <a:schemeClr val="lt1"/>
              </a:solidFill>
              <a:latin typeface="한컴바탕"/>
              <a:ea typeface="한컴바탕"/>
              <a:cs typeface="함초롬바탕"/>
            </a:endParaRPr>
          </a:p>
        </p:txBody>
      </p:sp>
      <p:sp>
        <p:nvSpPr>
          <p:cNvPr id="4" name=""/>
          <p:cNvSpPr txBox="1"/>
          <p:nvPr/>
        </p:nvSpPr>
        <p:spPr>
          <a:xfrm>
            <a:off x="132289" y="4963583"/>
            <a:ext cx="7196669" cy="1006687"/>
          </a:xfrm>
          <a:prstGeom prst="rect">
            <a:avLst/>
          </a:prstGeom>
        </p:spPr>
        <p:txBody>
          <a:bodyPr vert="horz" wrap="square" lIns="91440" tIns="45720" rIns="91440" bIns="45720" anchor="t">
            <a:spAutoFit/>
          </a:bodyPr>
          <a:p>
            <a:pPr>
              <a:spcBef>
                <a:spcPts val="200"/>
              </a:spcBef>
              <a:spcAft>
                <a:spcPts val="200"/>
              </a:spcAft>
              <a:defRPr/>
            </a:pPr>
            <a:r>
              <a:rPr lang="ko-KR" altLang="en-US" b="1" spc="200">
                <a:solidFill>
                  <a:schemeClr val="lt1"/>
                </a:solidFill>
                <a:latin typeface="바탕체"/>
                <a:ea typeface="바탕체"/>
                <a:cs typeface="맑은 고딕 Semilight"/>
              </a:rPr>
              <a:t>작품이 말하고자 하는 바를 </a:t>
            </a:r>
            <a:endParaRPr lang="ko-KR" altLang="en-US" b="1" spc="200">
              <a:solidFill>
                <a:schemeClr val="lt1"/>
              </a:solidFill>
              <a:latin typeface="바탕체"/>
              <a:ea typeface="바탕체"/>
              <a:cs typeface="맑은 고딕 Semilight"/>
            </a:endParaRPr>
          </a:p>
          <a:p>
            <a:pPr>
              <a:spcBef>
                <a:spcPts val="200"/>
              </a:spcBef>
              <a:spcAft>
                <a:spcPts val="200"/>
              </a:spcAft>
              <a:defRPr/>
            </a:pPr>
            <a:r>
              <a:rPr lang="ko-KR" altLang="en-US" b="1" spc="200">
                <a:solidFill>
                  <a:schemeClr val="lt1"/>
                </a:solidFill>
                <a:latin typeface="바탕체"/>
                <a:ea typeface="바탕체"/>
                <a:cs typeface="맑은 고딕 Semilight"/>
              </a:rPr>
              <a:t>캐릭터로서 보고 듣고 생각하고 숨쉬며 말하는 배우</a:t>
            </a:r>
            <a:endParaRPr lang="ko-KR" altLang="en-US" b="1" spc="200">
              <a:solidFill>
                <a:schemeClr val="lt1"/>
              </a:solidFill>
              <a:latin typeface="바탕체"/>
              <a:ea typeface="바탕체"/>
              <a:cs typeface="맑은 고딕 Semilight"/>
            </a:endParaRPr>
          </a:p>
          <a:p>
            <a:pPr>
              <a:spcBef>
                <a:spcPts val="200"/>
              </a:spcBef>
              <a:spcAft>
                <a:spcPts val="200"/>
              </a:spcAft>
              <a:defRPr/>
            </a:pPr>
            <a:r>
              <a:rPr lang="en-US" altLang="ko-KR" b="1" spc="200">
                <a:solidFill>
                  <a:schemeClr val="lt1"/>
                </a:solidFill>
                <a:latin typeface="바탕체"/>
                <a:ea typeface="바탕체"/>
                <a:cs typeface="맑은 고딕 Semilight"/>
              </a:rPr>
              <a:t>94</a:t>
            </a:r>
            <a:r>
              <a:rPr lang="ko-KR" altLang="en-US" b="1" spc="200">
                <a:solidFill>
                  <a:schemeClr val="lt1"/>
                </a:solidFill>
                <a:latin typeface="바탕체"/>
                <a:ea typeface="바탕체"/>
                <a:cs typeface="맑은 고딕 Semilight"/>
              </a:rPr>
              <a:t>년생 홍유미입니다</a:t>
            </a:r>
            <a:r>
              <a:rPr lang="en-US" altLang="ko-KR" b="1" spc="200">
                <a:solidFill>
                  <a:schemeClr val="lt1"/>
                </a:solidFill>
                <a:latin typeface="바탕체"/>
                <a:ea typeface="바탕체"/>
                <a:cs typeface="맑은 고딕 Semilight"/>
              </a:rPr>
              <a:t>.</a:t>
            </a:r>
            <a:endParaRPr lang="en-US" altLang="ko-KR" b="1" spc="200">
              <a:solidFill>
                <a:schemeClr val="lt1"/>
              </a:solidFill>
              <a:latin typeface="바탕체"/>
              <a:ea typeface="바탕체"/>
              <a:cs typeface="맑은 고딕 Semilight"/>
            </a:endParaRPr>
          </a:p>
        </p:txBody>
      </p:sp>
      <p:pic>
        <p:nvPicPr>
          <p:cNvPr id="5" name=""/>
          <p:cNvPicPr>
            <a:picLocks noChangeAspect="1"/>
          </p:cNvPicPr>
          <p:nvPr/>
        </p:nvPicPr>
        <p:blipFill rotWithShape="1">
          <a:blip r:embed="rId3"/>
          <a:srcRect r="18650"/>
          <a:stretch>
            <a:fillRect/>
          </a:stretch>
        </p:blipFill>
        <p:spPr>
          <a:xfrm>
            <a:off x="0" y="0"/>
            <a:ext cx="9906000" cy="6857999"/>
          </a:xfrm>
          <a:prstGeom prst="rect">
            <a:avLst/>
          </a:prstGeom>
        </p:spPr>
      </p:pic>
      <p:sp>
        <p:nvSpPr>
          <p:cNvPr id="6" name=""/>
          <p:cNvSpPr txBox="1"/>
          <p:nvPr/>
        </p:nvSpPr>
        <p:spPr>
          <a:xfrm>
            <a:off x="258022" y="162269"/>
            <a:ext cx="5203700" cy="997876"/>
          </a:xfrm>
          <a:prstGeom prst="rect">
            <a:avLst/>
          </a:prstGeom>
        </p:spPr>
        <p:txBody>
          <a:bodyPr wrap="square">
            <a:spAutoFit/>
          </a:bodyPr>
          <a:p>
            <a:pPr>
              <a:defRPr/>
            </a:pPr>
            <a:r>
              <a:rPr lang="en-US" altLang="ko-KR" sz="6000" b="1">
                <a:solidFill>
                  <a:schemeClr val="lt1"/>
                </a:solidFill>
                <a:latin typeface="Cambria"/>
              </a:rPr>
              <a:t>HONG</a:t>
            </a:r>
            <a:r>
              <a:rPr lang="ko-KR" altLang="en-US" sz="6000" b="1">
                <a:solidFill>
                  <a:schemeClr val="lt1"/>
                </a:solidFill>
                <a:latin typeface="Cambria"/>
              </a:rPr>
              <a:t>  </a:t>
            </a:r>
            <a:r>
              <a:rPr lang="en-US" altLang="ko-KR" sz="6000" b="1">
                <a:solidFill>
                  <a:schemeClr val="lt1"/>
                </a:solidFill>
                <a:latin typeface="Cambria"/>
              </a:rPr>
              <a:t>YU</a:t>
            </a:r>
            <a:r>
              <a:rPr lang="ko-KR" altLang="en-US" sz="6000" b="1">
                <a:solidFill>
                  <a:schemeClr val="lt1"/>
                </a:solidFill>
                <a:latin typeface="Cambria"/>
              </a:rPr>
              <a:t>  </a:t>
            </a:r>
            <a:r>
              <a:rPr lang="en-US" altLang="ko-KR" sz="6000" b="1">
                <a:solidFill>
                  <a:schemeClr val="lt1"/>
                </a:solidFill>
                <a:latin typeface="Cambria"/>
              </a:rPr>
              <a:t>MI</a:t>
            </a:r>
            <a:endParaRPr lang="en-US" altLang="ko-KR" sz="6000" b="1">
              <a:solidFill>
                <a:schemeClr val="lt1"/>
              </a:solidFill>
              <a:latin typeface="Cambria"/>
            </a:endParaRPr>
          </a:p>
        </p:txBody>
      </p:sp>
      <p:sp>
        <p:nvSpPr>
          <p:cNvPr id="7" name=""/>
          <p:cNvSpPr txBox="1"/>
          <p:nvPr/>
        </p:nvSpPr>
        <p:spPr>
          <a:xfrm>
            <a:off x="291039" y="1084488"/>
            <a:ext cx="2724729" cy="421521"/>
          </a:xfrm>
          <a:prstGeom prst="rect">
            <a:avLst/>
          </a:prstGeom>
        </p:spPr>
        <p:txBody>
          <a:bodyPr wrap="square">
            <a:spAutoFit/>
          </a:bodyPr>
          <a:p>
            <a:pPr>
              <a:defRPr/>
            </a:pPr>
            <a:r>
              <a:rPr lang="en-US" altLang="ko-KR" sz="2000">
                <a:solidFill>
                  <a:schemeClr val="lt1"/>
                </a:solidFill>
                <a:latin typeface="Cambria"/>
              </a:rPr>
              <a:t>actress</a:t>
            </a:r>
            <a:r>
              <a:rPr lang="en-US" altLang="ko-KR" sz="2200">
                <a:solidFill>
                  <a:schemeClr val="lt1"/>
                </a:solidFill>
              </a:rPr>
              <a:t>  </a:t>
            </a:r>
            <a:r>
              <a:rPr lang="ko-KR" altLang="en-US" sz="2000" b="1">
                <a:solidFill>
                  <a:schemeClr val="lt1"/>
                </a:solidFill>
                <a:latin typeface="바탕"/>
                <a:ea typeface="바탕"/>
              </a:rPr>
              <a:t>홍  유  미</a:t>
            </a:r>
            <a:endParaRPr lang="ko-KR" altLang="en-US" sz="2000" b="1">
              <a:solidFill>
                <a:schemeClr val="lt1"/>
              </a:solidFill>
              <a:latin typeface="바탕"/>
              <a:ea typeface="바탕"/>
            </a:endParaRPr>
          </a:p>
        </p:txBody>
      </p:sp>
      <p:pic>
        <p:nvPicPr>
          <p:cNvPr id="10" name=""/>
          <p:cNvPicPr>
            <a:picLocks noChangeAspect="1"/>
          </p:cNvPicPr>
          <p:nvPr/>
        </p:nvPicPr>
        <p:blipFill rotWithShape="1">
          <a:blip r:embed="rId4"/>
          <a:srcRect l="11530" t="12530" r="13230"/>
          <a:stretch>
            <a:fillRect/>
          </a:stretch>
        </p:blipFill>
        <p:spPr>
          <a:xfrm>
            <a:off x="8952618" y="162269"/>
            <a:ext cx="793274" cy="922219"/>
          </a:xfrm>
          <a:prstGeom prst="rect">
            <a:avLst/>
          </a:prstGeom>
        </p:spPr>
      </p:pic>
      <p:sp>
        <p:nvSpPr>
          <p:cNvPr id="11" name=""/>
          <p:cNvSpPr txBox="1"/>
          <p:nvPr/>
        </p:nvSpPr>
        <p:spPr>
          <a:xfrm>
            <a:off x="377508" y="4327380"/>
            <a:ext cx="2933268" cy="361344"/>
          </a:xfrm>
          <a:prstGeom prst="rect">
            <a:avLst/>
          </a:prstGeom>
        </p:spPr>
        <p:txBody>
          <a:bodyPr wrap="square">
            <a:spAutoFit/>
          </a:bodyPr>
          <a:p>
            <a:pPr>
              <a:defRPr/>
            </a:pPr>
            <a:endParaRPr lang="ko-KR" altLang="en-US"/>
          </a:p>
        </p:txBody>
      </p:sp>
      <p:sp>
        <p:nvSpPr>
          <p:cNvPr id="12" name=""/>
          <p:cNvSpPr txBox="1"/>
          <p:nvPr/>
        </p:nvSpPr>
        <p:spPr>
          <a:xfrm>
            <a:off x="132289" y="1920768"/>
            <a:ext cx="3136274" cy="1145964"/>
          </a:xfrm>
          <a:prstGeom prst="rect">
            <a:avLst/>
          </a:prstGeom>
        </p:spPr>
        <p:txBody>
          <a:bodyPr wrap="square">
            <a:spAutoFit/>
          </a:bodyPr>
          <a:p>
            <a:pPr>
              <a:lnSpc>
                <a:spcPct val="150000"/>
              </a:lnSpc>
              <a:defRPr/>
            </a:pPr>
            <a:r>
              <a:rPr xmlns:mc="http://schemas.openxmlformats.org/markup-compatibility/2006" xmlns:hp="http://schemas.haansoft.com/office/presentation/8.0" lang="en-US" altLang="ko-KR" sz="1600" b="1" mc:Ignorable="hp" hp:hslEmbossed="0">
                <a:solidFill>
                  <a:schemeClr val="lt1"/>
                </a:solidFill>
                <a:effectLst>
                  <a:outerShdw blurRad="38100" dist="38100" dir="2700000" algn="tl">
                    <a:srgbClr val="000000">
                      <a:alpha val="43140"/>
                    </a:srgbClr>
                  </a:outerShdw>
                </a:effectLst>
                <a:latin typeface="Yu Gothic UI Semibold"/>
                <a:ea typeface="Yu Gothic UI Semibold"/>
                <a:cs typeface="함초롬바탕"/>
              </a:rPr>
              <a:t>BIOGRAPHY________________</a:t>
            </a:r>
            <a:endParaRPr xmlns:mc="http://schemas.openxmlformats.org/markup-compatibility/2006" xmlns:hp="http://schemas.haansoft.com/office/presentation/8.0" lang="en-US" altLang="ko-KR" sz="1600" b="1" mc:Ignorable="hp" hp:hslEmbossed="0">
              <a:solidFill>
                <a:schemeClr val="lt1"/>
              </a:solidFill>
              <a:effectLst>
                <a:outerShdw blurRad="38100" dist="38100" dir="2700000" algn="tl">
                  <a:srgbClr val="000000">
                    <a:alpha val="43140"/>
                  </a:srgbClr>
                </a:outerShdw>
              </a:effectLst>
              <a:latin typeface="Yu Gothic UI Semibold"/>
              <a:ea typeface="Yu Gothic UI Semibold"/>
              <a:cs typeface="함초롬바탕"/>
            </a:endParaRPr>
          </a:p>
          <a:p>
            <a:pPr>
              <a:lnSpc>
                <a:spcPct val="150000"/>
              </a:lnSpc>
              <a:defRPr/>
            </a:pPr>
            <a:r>
              <a:rPr lang="en-US" altLang="ko-KR" sz="1300" b="1" spc="300">
                <a:solidFill>
                  <a:schemeClr val="lt1"/>
                </a:solidFill>
                <a:latin typeface="Yu Gothic UI Semibold"/>
                <a:cs typeface="함초롬돋움"/>
              </a:rPr>
              <a:t>1994.5.</a:t>
            </a:r>
            <a:r>
              <a:rPr lang="en-US" altLang="ko-KR" sz="1300" b="1" u="none" spc="300">
                <a:solidFill>
                  <a:schemeClr val="lt1"/>
                </a:solidFill>
                <a:latin typeface="Yu Gothic UI Semibold"/>
                <a:cs typeface="함초롬돋움"/>
              </a:rPr>
              <a:t>4</a:t>
            </a:r>
            <a:endParaRPr lang="en-US" altLang="ko-KR" sz="1300" b="1" u="none" spc="300">
              <a:solidFill>
                <a:schemeClr val="lt1"/>
              </a:solidFill>
              <a:latin typeface="Yu Gothic UI Semibold"/>
              <a:cs typeface="함초롬돋움"/>
            </a:endParaRPr>
          </a:p>
          <a:p>
            <a:pPr>
              <a:lnSpc>
                <a:spcPct val="200000"/>
              </a:lnSpc>
              <a:defRPr/>
            </a:pPr>
            <a:r>
              <a:rPr lang="en-US" altLang="ko-KR" sz="1300" b="1" spc="300">
                <a:solidFill>
                  <a:schemeClr val="lt1"/>
                </a:solidFill>
                <a:latin typeface="Yu Gothic UI Semibold"/>
                <a:cs typeface="함초롬돋움"/>
              </a:rPr>
              <a:t>166cm / 50k</a:t>
            </a:r>
            <a:r>
              <a:rPr lang="en-US" altLang="ko-KR" sz="1300" b="1" u="none" spc="300">
                <a:solidFill>
                  <a:schemeClr val="lt1"/>
                </a:solidFill>
                <a:latin typeface="Yu Gothic UI Semibold"/>
                <a:cs typeface="함초롬돋움"/>
              </a:rPr>
              <a:t>g</a:t>
            </a:r>
            <a:endParaRPr lang="en-US" altLang="ko-KR" sz="1300" b="1" u="none" spc="300">
              <a:solidFill>
                <a:schemeClr val="lt1"/>
              </a:solidFill>
              <a:latin typeface="Yu Gothic UI Semibold"/>
              <a:cs typeface="함초롬돋움"/>
            </a:endParaRPr>
          </a:p>
        </p:txBody>
      </p:sp>
      <p:sp>
        <p:nvSpPr>
          <p:cNvPr id="13" name=""/>
          <p:cNvSpPr txBox="1"/>
          <p:nvPr/>
        </p:nvSpPr>
        <p:spPr>
          <a:xfrm>
            <a:off x="132289" y="3066732"/>
            <a:ext cx="3535915" cy="2126827"/>
          </a:xfrm>
          <a:prstGeom prst="rect">
            <a:avLst/>
          </a:prstGeom>
        </p:spPr>
        <p:txBody>
          <a:bodyPr wrap="square">
            <a:spAutoFit/>
          </a:bodyPr>
          <a:p>
            <a:pPr>
              <a:lnSpc>
                <a:spcPct val="150000"/>
              </a:lnSpc>
              <a:defRPr/>
            </a:pPr>
            <a:r>
              <a:rPr xmlns:mc="http://schemas.openxmlformats.org/markup-compatibility/2006" xmlns:hp="http://schemas.haansoft.com/office/presentation/8.0" lang="en-US" altLang="ko-KR" sz="1700" b="1" mc:Ignorable="hp" hp:hslEmbossed="0">
                <a:solidFill>
                  <a:schemeClr val="lt1"/>
                </a:solidFill>
                <a:effectLst>
                  <a:outerShdw blurRad="38100" dist="38100" dir="2700000" algn="tl">
                    <a:srgbClr val="000000">
                      <a:alpha val="43140"/>
                    </a:srgbClr>
                  </a:outerShdw>
                </a:effectLst>
                <a:latin typeface="Yu Gothic UI Semibold"/>
                <a:ea typeface="Yu Gothic UI Semibold"/>
                <a:cs typeface="함초롬바탕"/>
              </a:rPr>
              <a:t>FILMOGRAPHY___________</a:t>
            </a:r>
            <a:endParaRPr xmlns:mc="http://schemas.openxmlformats.org/markup-compatibility/2006" xmlns:hp="http://schemas.haansoft.com/office/presentation/8.0" lang="en-US" altLang="ko-KR" sz="1700" b="1" mc:Ignorable="hp" hp:hslEmbossed="0">
              <a:solidFill>
                <a:schemeClr val="lt1"/>
              </a:solidFill>
              <a:effectLst>
                <a:outerShdw blurRad="38100" dist="38100" dir="2700000" algn="tl">
                  <a:srgbClr val="000000">
                    <a:alpha val="43140"/>
                  </a:srgbClr>
                </a:outerShdw>
              </a:effectLst>
              <a:latin typeface="Yu Gothic UI Semibold"/>
              <a:ea typeface="Yu Gothic UI Semibold"/>
              <a:cs typeface="함초롬바탕"/>
            </a:endParaRPr>
          </a:p>
          <a:p>
            <a:pPr>
              <a:lnSpc>
                <a:spcPct val="200000"/>
              </a:lnSpc>
              <a:defRPr/>
            </a:pPr>
            <a:r>
              <a:rPr lang="ko-KR" altLang="en-US" sz="900" b="1">
                <a:solidFill>
                  <a:schemeClr val="lt1"/>
                </a:solidFill>
                <a:latin typeface="맑은 고딕"/>
                <a:cs typeface="함초롬돋움"/>
              </a:rPr>
              <a:t>웹드라마  </a:t>
            </a:r>
            <a:r>
              <a:rPr lang="en-US" altLang="ko-KR" sz="900" b="1">
                <a:solidFill>
                  <a:schemeClr val="lt1"/>
                </a:solidFill>
                <a:latin typeface="맑은 고딕"/>
                <a:cs typeface="함초롬돋움"/>
              </a:rPr>
              <a:t>‘</a:t>
            </a:r>
            <a:r>
              <a:rPr lang="ko-KR" altLang="en-US" sz="900" b="1">
                <a:solidFill>
                  <a:schemeClr val="lt1"/>
                </a:solidFill>
                <a:latin typeface="맑은 고딕"/>
                <a:cs typeface="함초롬돋움"/>
              </a:rPr>
              <a:t>카페 킬리만자로</a:t>
            </a:r>
            <a:r>
              <a:rPr lang="en-US" altLang="ko-KR" sz="900" b="1">
                <a:solidFill>
                  <a:schemeClr val="lt1"/>
                </a:solidFill>
                <a:latin typeface="맑은 고딕"/>
                <a:cs typeface="함초롬돋움"/>
              </a:rPr>
              <a:t>’</a:t>
            </a:r>
            <a:endParaRPr lang="en-US" altLang="ko-KR" sz="900" b="1">
              <a:solidFill>
                <a:schemeClr val="lt1"/>
              </a:solidFill>
              <a:latin typeface="맑은 고딕"/>
              <a:cs typeface="함초롬돋움"/>
            </a:endParaRPr>
          </a:p>
          <a:p>
            <a:pPr>
              <a:lnSpc>
                <a:spcPct val="200000"/>
              </a:lnSpc>
              <a:defRPr/>
            </a:pPr>
            <a:r>
              <a:rPr lang="ko-KR" altLang="en-US" sz="900" b="1">
                <a:solidFill>
                  <a:schemeClr val="lt1"/>
                </a:solidFill>
                <a:latin typeface="맑은 고딕"/>
                <a:cs typeface="함초롬돋움"/>
              </a:rPr>
              <a:t>영화  </a:t>
            </a:r>
            <a:r>
              <a:rPr lang="en-US" altLang="ko-KR" sz="900" b="1">
                <a:solidFill>
                  <a:schemeClr val="lt1"/>
                </a:solidFill>
                <a:latin typeface="맑은 고딕"/>
                <a:cs typeface="함초롬돋움"/>
              </a:rPr>
              <a:t>‘</a:t>
            </a:r>
            <a:r>
              <a:rPr lang="ko-KR" altLang="en-US" sz="900" b="1">
                <a:solidFill>
                  <a:schemeClr val="lt1"/>
                </a:solidFill>
                <a:latin typeface="맑은 고딕"/>
                <a:cs typeface="함초롬돋움"/>
              </a:rPr>
              <a:t>파바로티</a:t>
            </a:r>
            <a:r>
              <a:rPr lang="en-US" altLang="ko-KR" sz="900" b="1">
                <a:solidFill>
                  <a:schemeClr val="lt1"/>
                </a:solidFill>
                <a:latin typeface="맑은 고딕"/>
                <a:cs typeface="함초롬돋움"/>
              </a:rPr>
              <a:t>’</a:t>
            </a:r>
            <a:endParaRPr lang="en-US" altLang="ko-KR" sz="900" b="1">
              <a:solidFill>
                <a:schemeClr val="lt1"/>
              </a:solidFill>
              <a:latin typeface="맑은 고딕"/>
              <a:cs typeface="함초롬돋움"/>
            </a:endParaRPr>
          </a:p>
          <a:p>
            <a:pPr>
              <a:lnSpc>
                <a:spcPct val="200000"/>
              </a:lnSpc>
              <a:defRPr/>
            </a:pPr>
            <a:r>
              <a:rPr lang="ko-KR" altLang="en-US" sz="900" b="1">
                <a:solidFill>
                  <a:schemeClr val="lt1"/>
                </a:solidFill>
                <a:latin typeface="맑은 고딕"/>
                <a:cs typeface="함초롬돋움"/>
              </a:rPr>
              <a:t>단편영화  </a:t>
            </a:r>
            <a:r>
              <a:rPr lang="en-US" altLang="ko-KR" sz="900" b="1">
                <a:solidFill>
                  <a:schemeClr val="lt1"/>
                </a:solidFill>
                <a:latin typeface="맑은 고딕"/>
                <a:cs typeface="함초롬돋움"/>
              </a:rPr>
              <a:t>‘</a:t>
            </a:r>
            <a:r>
              <a:rPr lang="ko-KR" altLang="en-US" sz="900" b="1">
                <a:solidFill>
                  <a:schemeClr val="lt1"/>
                </a:solidFill>
                <a:latin typeface="맑은 고딕"/>
                <a:cs typeface="함초롬돋움"/>
              </a:rPr>
              <a:t>괜찮아</a:t>
            </a:r>
            <a:r>
              <a:rPr lang="en-US" altLang="ko-KR" sz="900" b="1">
                <a:solidFill>
                  <a:schemeClr val="lt1"/>
                </a:solidFill>
                <a:latin typeface="맑은 고딕"/>
                <a:cs typeface="함초롬돋움"/>
              </a:rPr>
              <a:t>’</a:t>
            </a:r>
            <a:endParaRPr lang="en-US" altLang="ko-KR" sz="900" b="1">
              <a:solidFill>
                <a:schemeClr val="lt1"/>
              </a:solidFill>
              <a:latin typeface="맑은 고딕"/>
              <a:cs typeface="함초롬돋움"/>
            </a:endParaRPr>
          </a:p>
          <a:p>
            <a:pPr>
              <a:lnSpc>
                <a:spcPct val="200000"/>
              </a:lnSpc>
              <a:defRPr/>
            </a:pPr>
            <a:r>
              <a:rPr lang="ko-KR" altLang="en-US" sz="900" b="1">
                <a:solidFill>
                  <a:schemeClr val="lt1"/>
                </a:solidFill>
                <a:latin typeface="맑은 고딕"/>
                <a:cs typeface="함초롬돋움"/>
              </a:rPr>
              <a:t>연극  </a:t>
            </a:r>
            <a:r>
              <a:rPr lang="en-US" altLang="ko-KR" sz="900" b="1">
                <a:solidFill>
                  <a:schemeClr val="lt1"/>
                </a:solidFill>
                <a:latin typeface="맑은 고딕"/>
                <a:cs typeface="함초롬돋움"/>
              </a:rPr>
              <a:t>‘</a:t>
            </a:r>
            <a:r>
              <a:rPr lang="ko-KR" altLang="en-US" sz="900" b="1">
                <a:solidFill>
                  <a:schemeClr val="lt1"/>
                </a:solidFill>
                <a:latin typeface="맑은 고딕"/>
                <a:cs typeface="함초롬돋움"/>
              </a:rPr>
              <a:t>응답하라 써니</a:t>
            </a:r>
            <a:r>
              <a:rPr lang="en-US" altLang="ko-KR" sz="900" b="1">
                <a:solidFill>
                  <a:schemeClr val="lt1"/>
                </a:solidFill>
                <a:latin typeface="맑은 고딕"/>
                <a:cs typeface="함초롬돋움"/>
              </a:rPr>
              <a:t>’</a:t>
            </a:r>
            <a:r>
              <a:rPr lang="ko-KR" altLang="en-US" sz="900" b="1">
                <a:solidFill>
                  <a:schemeClr val="lt1"/>
                </a:solidFill>
                <a:latin typeface="맑은 고딕"/>
                <a:cs typeface="함초롬돋움"/>
              </a:rPr>
              <a:t> </a:t>
            </a:r>
            <a:endParaRPr lang="ko-KR" altLang="en-US" sz="900" b="1">
              <a:solidFill>
                <a:schemeClr val="lt1"/>
              </a:solidFill>
              <a:latin typeface="맑은 고딕"/>
              <a:cs typeface="함초롬돋움"/>
            </a:endParaRPr>
          </a:p>
          <a:p>
            <a:pPr>
              <a:lnSpc>
                <a:spcPct val="200000"/>
              </a:lnSpc>
              <a:defRPr/>
            </a:pPr>
            <a:r>
              <a:rPr lang="ko-KR" altLang="en-US" sz="900" b="1">
                <a:solidFill>
                  <a:schemeClr val="lt1"/>
                </a:solidFill>
                <a:latin typeface="맑은 고딕"/>
                <a:cs typeface="함초롬돋움"/>
              </a:rPr>
              <a:t>연극  </a:t>
            </a:r>
            <a:r>
              <a:rPr lang="en-US" altLang="ko-KR" sz="900" b="1">
                <a:solidFill>
                  <a:schemeClr val="lt1"/>
                </a:solidFill>
                <a:latin typeface="맑은 고딕"/>
                <a:cs typeface="함초롬돋움"/>
              </a:rPr>
              <a:t>‘</a:t>
            </a:r>
            <a:r>
              <a:rPr lang="ko-KR" altLang="en-US" sz="900" b="1">
                <a:solidFill>
                  <a:schemeClr val="lt1"/>
                </a:solidFill>
                <a:latin typeface="맑은 고딕"/>
                <a:cs typeface="함초롬돋움"/>
              </a:rPr>
              <a:t>택시드리벌</a:t>
            </a:r>
            <a:r>
              <a:rPr lang="en-US" altLang="ko-KR" sz="900" b="1">
                <a:solidFill>
                  <a:schemeClr val="lt1"/>
                </a:solidFill>
                <a:latin typeface="맑은 고딕"/>
                <a:cs typeface="함초롬돋움"/>
              </a:rPr>
              <a:t>’</a:t>
            </a:r>
            <a:endParaRPr lang="en-US" altLang="ko-KR" sz="900" b="1">
              <a:solidFill>
                <a:schemeClr val="lt1"/>
              </a:solidFill>
              <a:latin typeface="맑은 고딕"/>
              <a:cs typeface="함초롬돋움"/>
            </a:endParaRPr>
          </a:p>
          <a:p>
            <a:pPr>
              <a:lnSpc>
                <a:spcPct val="200000"/>
              </a:lnSpc>
              <a:defRPr/>
            </a:pPr>
            <a:r>
              <a:rPr lang="ko-KR" altLang="en-US" sz="900" b="1">
                <a:solidFill>
                  <a:schemeClr val="lt1"/>
                </a:solidFill>
                <a:latin typeface="맑은 고딕"/>
                <a:cs typeface="함초롬돋움"/>
              </a:rPr>
              <a:t>제 </a:t>
            </a:r>
            <a:r>
              <a:rPr lang="en-US" altLang="ko-KR" sz="900" b="1">
                <a:solidFill>
                  <a:schemeClr val="lt1"/>
                </a:solidFill>
                <a:latin typeface="맑은 고딕"/>
                <a:cs typeface="함초롬돋움"/>
              </a:rPr>
              <a:t>20</a:t>
            </a:r>
            <a:r>
              <a:rPr lang="ko-KR" altLang="en-US" sz="900" b="1">
                <a:solidFill>
                  <a:schemeClr val="lt1"/>
                </a:solidFill>
                <a:latin typeface="맑은 고딕"/>
                <a:cs typeface="함초롬돋움"/>
              </a:rPr>
              <a:t>회 경기도 청소년 연극제 동상 수상</a:t>
            </a:r>
            <a:endParaRPr lang="ko-KR" altLang="en-US" sz="900" b="1">
              <a:solidFill>
                <a:schemeClr val="lt1"/>
              </a:solidFill>
              <a:latin typeface="맑은 고딕"/>
              <a:cs typeface="함초롬돋움"/>
            </a:endParaRPr>
          </a:p>
        </p:txBody>
      </p:sp>
      <p:sp>
        <p:nvSpPr>
          <p:cNvPr id="18" name=""/>
          <p:cNvSpPr txBox="1"/>
          <p:nvPr/>
        </p:nvSpPr>
        <p:spPr>
          <a:xfrm>
            <a:off x="132289" y="5193559"/>
            <a:ext cx="3333750" cy="1557761"/>
          </a:xfrm>
          <a:prstGeom prst="rect">
            <a:avLst/>
          </a:prstGeom>
        </p:spPr>
        <p:txBody>
          <a:bodyPr wrap="square">
            <a:spAutoFit/>
          </a:bodyPr>
          <a:p>
            <a:pPr>
              <a:lnSpc>
                <a:spcPct val="150000"/>
              </a:lnSpc>
              <a:defRPr/>
            </a:pPr>
            <a:r>
              <a:rPr xmlns:mc="http://schemas.openxmlformats.org/markup-compatibility/2006" xmlns:hp="http://schemas.haansoft.com/office/presentation/8.0" lang="en-US" altLang="ko-KR" sz="1600" b="1" mc:Ignorable="hp" hp:hslEmbossed="0">
                <a:solidFill>
                  <a:schemeClr val="lt1"/>
                </a:solidFill>
                <a:effectLst>
                  <a:outerShdw blurRad="38100" dist="38100" dir="2700000" algn="tl">
                    <a:srgbClr val="000000">
                      <a:alpha val="43140"/>
                    </a:srgbClr>
                  </a:outerShdw>
                </a:effectLst>
                <a:latin typeface="Yu Gothic UI Semibold"/>
                <a:ea typeface="Yu Gothic UI Semibold"/>
                <a:cs typeface="함초롬바탕"/>
              </a:rPr>
              <a:t>CONTACT__________________</a:t>
            </a:r>
            <a:endParaRPr xmlns:mc="http://schemas.openxmlformats.org/markup-compatibility/2006" xmlns:hp="http://schemas.haansoft.com/office/presentation/8.0" lang="en-US" altLang="ko-KR" sz="1600" b="1" mc:Ignorable="hp" hp:hslEmbossed="0">
              <a:solidFill>
                <a:schemeClr val="lt1"/>
              </a:solidFill>
              <a:effectLst>
                <a:outerShdw blurRad="38100" dist="38100" dir="2700000" algn="tl">
                  <a:srgbClr val="000000">
                    <a:alpha val="43140"/>
                  </a:srgbClr>
                </a:outerShdw>
              </a:effectLst>
              <a:latin typeface="Yu Gothic UI Semibold"/>
              <a:ea typeface="Yu Gothic UI Semibold"/>
              <a:cs typeface="함초롬바탕"/>
            </a:endParaRPr>
          </a:p>
          <a:p>
            <a:pPr>
              <a:lnSpc>
                <a:spcPct val="150000"/>
              </a:lnSpc>
              <a:defRPr/>
            </a:pPr>
            <a:r>
              <a:rPr lang="en-US" altLang="ko-KR" sz="1200" b="1">
                <a:solidFill>
                  <a:schemeClr val="lt1"/>
                </a:solidFill>
                <a:latin typeface="Yu Gothic UI Semibold"/>
                <a:ea typeface="Yu Gothic UI Semibold"/>
                <a:cs typeface="함초롬돋움"/>
              </a:rPr>
              <a:t>010  7531  9454</a:t>
            </a:r>
            <a:endParaRPr lang="en-US" altLang="ko-KR" sz="1200" b="1">
              <a:solidFill>
                <a:schemeClr val="lt1"/>
              </a:solidFill>
              <a:latin typeface="Yu Gothic UI Semibold"/>
              <a:ea typeface="Yu Gothic UI Semibold"/>
              <a:cs typeface="함초롬돋움"/>
            </a:endParaRPr>
          </a:p>
          <a:p>
            <a:pPr>
              <a:lnSpc>
                <a:spcPct val="150000"/>
              </a:lnSpc>
              <a:defRPr/>
            </a:pPr>
            <a:r>
              <a:rPr lang="en-US" altLang="ko-KR" sz="1200" b="1">
                <a:solidFill>
                  <a:schemeClr val="lt1"/>
                </a:solidFill>
                <a:latin typeface="Yu Gothic UI Semibold"/>
                <a:ea typeface="Yu Gothic UI Semibold"/>
                <a:cs typeface="함초롬돋움"/>
              </a:rPr>
              <a:t>actyumi54@naver.com</a:t>
            </a:r>
            <a:endParaRPr lang="en-US" altLang="ko-KR" sz="1200" b="1">
              <a:solidFill>
                <a:schemeClr val="lt1"/>
              </a:solidFill>
              <a:latin typeface="Yu Gothic UI Semibold"/>
              <a:ea typeface="Yu Gothic UI Semibold"/>
              <a:cs typeface="함초롬돋움"/>
            </a:endParaRPr>
          </a:p>
          <a:p>
            <a:pPr>
              <a:lnSpc>
                <a:spcPct val="150000"/>
              </a:lnSpc>
              <a:defRPr/>
            </a:pPr>
            <a:r>
              <a:rPr lang="en-US" altLang="ko-KR" sz="1200" b="1">
                <a:solidFill>
                  <a:schemeClr val="lt1"/>
                </a:solidFill>
                <a:latin typeface="Yu Gothic UI Semibold"/>
                <a:ea typeface="Yu Gothic UI Semibold"/>
                <a:cs typeface="함초롬돋움"/>
              </a:rPr>
              <a:t>https://www.Instagram.com/</a:t>
            </a:r>
            <a:endParaRPr lang="en-US" altLang="ko-KR" sz="1200" b="1">
              <a:solidFill>
                <a:schemeClr val="lt1"/>
              </a:solidFill>
              <a:latin typeface="Yu Gothic UI Semibold"/>
              <a:ea typeface="Yu Gothic UI Semibold"/>
              <a:cs typeface="함초롬돋움"/>
            </a:endParaRPr>
          </a:p>
          <a:p>
            <a:pPr>
              <a:lnSpc>
                <a:spcPct val="150000"/>
              </a:lnSpc>
              <a:defRPr/>
            </a:pPr>
            <a:r>
              <a:rPr lang="en-US" altLang="ko-KR" sz="1200" b="1">
                <a:solidFill>
                  <a:schemeClr val="lt1"/>
                </a:solidFill>
                <a:latin typeface="Yu Gothic UI Semibold"/>
                <a:ea typeface="Yu Gothic UI Semibold"/>
                <a:cs typeface="함초롬돋움"/>
              </a:rPr>
              <a:t>actress_hong_yu_m</a:t>
            </a:r>
            <a:r>
              <a:rPr lang="en-US" altLang="ko-KR" sz="1200" b="1" u="none">
                <a:solidFill>
                  <a:schemeClr val="lt1"/>
                </a:solidFill>
                <a:latin typeface="Calibri Light"/>
                <a:cs typeface="Calibri Light"/>
              </a:rPr>
              <a:t>i</a:t>
            </a:r>
            <a:endParaRPr lang="en-US" altLang="ko-KR" sz="1200" b="1" u="none">
              <a:solidFill>
                <a:schemeClr val="lt1"/>
              </a:solidFill>
              <a:latin typeface="Calibri Light"/>
              <a:cs typeface="Calibri Light"/>
            </a:endParaRPr>
          </a:p>
        </p:txBody>
      </p:sp>
      <p:pic>
        <p:nvPicPr>
          <p:cNvPr id="20" name=""/>
          <p:cNvPicPr>
            <a:picLocks noChangeAspect="1"/>
          </p:cNvPicPr>
          <p:nvPr/>
        </p:nvPicPr>
        <p:blipFill rotWithShape="1">
          <a:blip r:embed="rId5"/>
          <a:srcRect l="12730" t="13130" r="13930"/>
          <a:stretch>
            <a:fillRect/>
          </a:stretch>
        </p:blipFill>
        <p:spPr>
          <a:xfrm>
            <a:off x="8123787" y="162269"/>
            <a:ext cx="778602" cy="922219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mc="http://schemas.openxmlformats.org/markup-compatibility/2006" xmlns:p14="http://schemas.microsoft.com/office/powerpoint/2010/main" mc:Ignorable="p14" p14:dur="500"/>
    </mc:Choice>
    <mc:Fallback>
      <p:transition/>
    </mc:Fallback>
  </mc:AlternateContent>
</p:sld>
</file>

<file path=ppt/slides/slide2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bg>
      <p:bgPr shadeToTitle="0">
        <a:solidFill>
          <a:schemeClr val="lt1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"/>
          <p:cNvPicPr>
            <a:picLocks noChangeAspect="1"/>
          </p:cNvPicPr>
          <p:nvPr/>
        </p:nvPicPr>
        <p:blipFill rotWithShape="1">
          <a:blip r:embed="rId2"/>
          <a:stretch>
            <a:fillRect/>
          </a:stretch>
        </p:blipFill>
        <p:spPr>
          <a:xfrm>
            <a:off x="3333401" y="188407"/>
            <a:ext cx="3239198" cy="4858797"/>
          </a:xfrm>
          <a:prstGeom prst="rect">
            <a:avLst/>
          </a:prstGeom>
        </p:spPr>
      </p:pic>
      <p:pic>
        <p:nvPicPr>
          <p:cNvPr id="9" name=""/>
          <p:cNvPicPr>
            <a:picLocks noChangeAspect="1"/>
          </p:cNvPicPr>
          <p:nvPr/>
        </p:nvPicPr>
        <p:blipFill rotWithShape="1">
          <a:blip r:embed="rId3"/>
          <a:stretch>
            <a:fillRect/>
          </a:stretch>
        </p:blipFill>
        <p:spPr>
          <a:xfrm>
            <a:off x="6666801" y="188407"/>
            <a:ext cx="3239199" cy="4858798"/>
          </a:xfrm>
          <a:prstGeom prst="rect">
            <a:avLst/>
          </a:prstGeom>
        </p:spPr>
      </p:pic>
      <p:sp>
        <p:nvSpPr>
          <p:cNvPr id="13" name=""/>
          <p:cNvSpPr/>
          <p:nvPr/>
        </p:nvSpPr>
        <p:spPr>
          <a:xfrm>
            <a:off x="314011" y="5431080"/>
            <a:ext cx="9277977" cy="80429"/>
          </a:xfrm>
          <a:prstGeom prst="rect">
            <a:avLst/>
          </a:prstGeom>
          <a:solidFill>
            <a:schemeClr val="accent3"/>
          </a:solidFill>
          <a:ln>
            <a:solidFill>
              <a:schemeClr val="lt1"/>
            </a:solidFill>
          </a:ln>
        </p:spPr>
        <p:style>
          <a:lnRef idx="2">
            <a:schemeClr val="accent1">
              <a:shade val="2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p>
            <a:pPr algn="ctr">
              <a:defRPr/>
            </a:pPr>
            <a:endParaRPr lang="ko-KR" altLang="en-US"/>
          </a:p>
        </p:txBody>
      </p:sp>
      <p:sp>
        <p:nvSpPr>
          <p:cNvPr id="14" name=""/>
          <p:cNvSpPr txBox="1"/>
          <p:nvPr/>
        </p:nvSpPr>
        <p:spPr>
          <a:xfrm>
            <a:off x="314011" y="5621844"/>
            <a:ext cx="9277977" cy="1024701"/>
          </a:xfrm>
          <a:prstGeom prst="rect">
            <a:avLst/>
          </a:prstGeom>
        </p:spPr>
        <p:txBody>
          <a:bodyPr wrap="square">
            <a:spAutoFit/>
          </a:bodyPr>
          <a:p>
            <a:pPr>
              <a:defRPr/>
            </a:pPr>
            <a:r>
              <a:rPr xmlns:mc="http://schemas.openxmlformats.org/markup-compatibility/2006" xmlns:hp="http://schemas.haansoft.com/office/presentation/8.0" lang="en-US" altLang="ko-KR" sz="2200" mc:Ignorable="hp" hp:hslEmbossed="0">
                <a:effectLst>
                  <a:outerShdw blurRad="76200" dist="76200" dir="2700000" algn="ctr" rotWithShape="0">
                    <a:srgbClr val="000000">
                      <a:alpha val="50000"/>
                    </a:srgbClr>
                  </a:outerShdw>
                </a:effectLst>
                <a:latin typeface="Sitka Text Semibold"/>
              </a:rPr>
              <a:t>CONTACT</a:t>
            </a:r>
            <a:endParaRPr xmlns:mc="http://schemas.openxmlformats.org/markup-compatibility/2006" xmlns:hp="http://schemas.haansoft.com/office/presentation/8.0" lang="en-US" altLang="ko-KR" sz="2200" mc:Ignorable="hp" hp:hslEmbossed="0">
              <a:effectLst>
                <a:outerShdw blurRad="76200" dist="76200" dir="2700000" algn="ctr" rotWithShape="0">
                  <a:srgbClr val="000000">
                    <a:alpha val="50000"/>
                  </a:srgbClr>
                </a:outerShdw>
              </a:effectLst>
              <a:latin typeface="Sitka Text Semibold"/>
            </a:endParaRPr>
          </a:p>
          <a:p>
            <a:pPr>
              <a:defRPr/>
            </a:pPr>
            <a:endParaRPr xmlns:mc="http://schemas.openxmlformats.org/markup-compatibility/2006" xmlns:hp="http://schemas.haansoft.com/office/presentation/8.0" lang="en-US" altLang="ko-KR" mc:Ignorable="hp" hp:hslEmbossed="0">
              <a:effectLst>
                <a:outerShdw blurRad="76200" dist="76200" dir="2700000" algn="ctr" rotWithShape="0">
                  <a:srgbClr val="000000">
                    <a:alpha val="50000"/>
                  </a:srgbClr>
                </a:outerShdw>
              </a:effectLst>
              <a:latin typeface="Sitka Text Semibold"/>
            </a:endParaRPr>
          </a:p>
          <a:p>
            <a:pPr>
              <a:lnSpc>
                <a:spcPct val="150000"/>
              </a:lnSpc>
              <a:defRPr/>
            </a:pPr>
            <a:r>
              <a:rPr lang="en-US" altLang="ko-KR" sz="1400" b="1">
                <a:effectLst/>
                <a:latin typeface="Mongolian Baiti"/>
              </a:rPr>
              <a:t> 010  7531  9454        actyumi54@naver.com         </a:t>
            </a:r>
            <a:r>
              <a:rPr lang="en-US" altLang="ko-KR" sz="1400" b="1">
                <a:solidFill>
                  <a:schemeClr val="dk1"/>
                </a:solidFill>
                <a:effectLst/>
                <a:latin typeface="Mongolian Baiti"/>
              </a:rPr>
              <a:t>https://www.Instagram.com/actress_hong_yu_mi</a:t>
            </a:r>
            <a:endParaRPr lang="en-US" altLang="ko-KR" sz="1400" b="1">
              <a:solidFill>
                <a:schemeClr val="dk1"/>
              </a:solidFill>
              <a:effectLst/>
              <a:latin typeface="Mongolian Baiti"/>
            </a:endParaRPr>
          </a:p>
        </p:txBody>
      </p:sp>
      <p:pic>
        <p:nvPicPr>
          <p:cNvPr id="15" name=""/>
          <p:cNvPicPr>
            <a:picLocks noChangeAspect="1"/>
          </p:cNvPicPr>
          <p:nvPr/>
        </p:nvPicPr>
        <p:blipFill rotWithShape="1">
          <a:blip r:embed="rId4"/>
          <a:srcRect l="12730" t="13130" r="13930"/>
          <a:stretch>
            <a:fillRect/>
          </a:stretch>
        </p:blipFill>
        <p:spPr>
          <a:xfrm>
            <a:off x="7708693" y="5651474"/>
            <a:ext cx="891150" cy="1055527"/>
          </a:xfrm>
          <a:prstGeom prst="rect">
            <a:avLst/>
          </a:prstGeom>
        </p:spPr>
      </p:pic>
      <p:pic>
        <p:nvPicPr>
          <p:cNvPr id="16" name=""/>
          <p:cNvPicPr>
            <a:picLocks noChangeAspect="1"/>
          </p:cNvPicPr>
          <p:nvPr/>
        </p:nvPicPr>
        <p:blipFill rotWithShape="1">
          <a:blip r:embed="rId5"/>
          <a:srcRect l="11530" t="12530" r="13230"/>
          <a:stretch>
            <a:fillRect/>
          </a:stretch>
        </p:blipFill>
        <p:spPr>
          <a:xfrm>
            <a:off x="8684045" y="5651474"/>
            <a:ext cx="907942" cy="1055527"/>
          </a:xfrm>
          <a:prstGeom prst="rect">
            <a:avLst/>
          </a:prstGeom>
        </p:spPr>
      </p:pic>
      <p:pic>
        <p:nvPicPr>
          <p:cNvPr id="18" name=""/>
          <p:cNvPicPr>
            <a:picLocks noChangeAspect="1"/>
          </p:cNvPicPr>
          <p:nvPr/>
        </p:nvPicPr>
        <p:blipFill rotWithShape="1">
          <a:blip r:embed="rId6"/>
          <a:srcRect l="7050" t="14380" r="9130"/>
          <a:stretch>
            <a:fillRect/>
          </a:stretch>
        </p:blipFill>
        <p:spPr>
          <a:xfrm>
            <a:off x="0" y="188407"/>
            <a:ext cx="3170968" cy="4858797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mc="http://schemas.openxmlformats.org/markup-compatibility/2006" xmlns:p14="http://schemas.microsoft.com/office/powerpoint/2010/main" mc:Ignorable="p14" p14:dur="500"/>
    </mc:Choice>
    <mc:Fallback>
      <p:transition/>
    </mc:Fallback>
  </mc:AlternateContent>
</p:sld>
</file>

<file path=ppt/theme/theme1.xml><?xml version="1.0" encoding="utf-8"?>
<a:theme xmlns:r="http://schemas.openxmlformats.org/officeDocument/2006/relationships" xmlns:c="http://schemas.openxmlformats.org/drawingml/2006/chart" xmlns:dgm="http://schemas.openxmlformats.org/drawingml/2006/diagram" xmlns:dsp="http://schemas.microsoft.com/office/drawing/2008/diagram" xmlns:a="http://schemas.openxmlformats.org/drawingml/2006/main" xmlns:pic="http://schemas.openxmlformats.org/drawingml/2006/picture" xmlns:wp="http://schemas.openxmlformats.org/drawingml/2006/wordprocessingDrawing" xmlns:xdr="http://schemas.openxmlformats.org/drawingml/2006/spreadsheetDrawing" xmlns:lc="http://schemas.openxmlformats.org/drawingml/2006/lockedCanvas" xmlns:p="http://schemas.openxmlformats.org/presentationml/2006/main" name="한컴오피스">
  <a:themeElements>
    <a:clrScheme name="한컴오피스">
      <a:dk1>
        <a:sysClr val="windowText" lastClr="000000"/>
      </a:dk1>
      <a:lt1>
        <a:sysClr val="window" lastClr="ffffff"/>
      </a:lt1>
      <a:dk2>
        <a:srgbClr val="3a3c84"/>
      </a:dk2>
      <a:lt2>
        <a:srgbClr val="faf3db"/>
      </a:lt2>
      <a:accent1>
        <a:srgbClr val="6182d6"/>
      </a:accent1>
      <a:accent2>
        <a:srgbClr val="ff843a"/>
      </a:accent2>
      <a:accent3>
        <a:srgbClr val="b2b2b2"/>
      </a:accent3>
      <a:accent4>
        <a:srgbClr val="ffd700"/>
      </a:accent4>
      <a:accent5>
        <a:srgbClr val="289b6e"/>
      </a:accent5>
      <a:accent6>
        <a:srgbClr val="9d5cbb"/>
      </a:accent6>
      <a:hlink>
        <a:srgbClr val="0000ff"/>
      </a:hlink>
      <a:folHlink>
        <a:srgbClr val="800080"/>
      </a:folHlink>
    </a:clrScheme>
    <a:fontScheme name="한컴오피스">
      <a:majorFont>
        <a:latin typeface="Calibri"/>
        <a:ea typeface=""/>
        <a:cs typeface="Times New Roman"/>
        <a:font script="Jpan" typeface="MS PGothic"/>
        <a:font script="Hang" typeface="맑은 고딕"/>
        <a:font script="Hans" typeface="SimSun"/>
        <a:font script="Hant" typeface="新細明體"/>
        <a:font script="Arab" typeface="Times New Roman"/>
        <a:font script="Hebr" typeface="Times New Roman"/>
        <a:font script="Thai" typeface="Angsana New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Times New Roman"/>
        <a:font script="Jpan" typeface="MS PGothic"/>
        <a:font script="Hang" typeface="맑은 고딕"/>
        <a:font script="Hans" typeface="SimSun"/>
        <a:font script="Hant" typeface="新細明體"/>
        <a:font script="Arab" typeface="Times New Roman"/>
        <a:font script="Hebr" typeface="Times New Roman"/>
        <a:font script="Thai" typeface="Angsana New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한컴오피스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12700" cap="flat" cmpd="sng" algn="ctr">
          <a:solidFill>
            <a:schemeClr val="phClr">
              <a:satMod val="105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7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75000"/>
              </a:srgbClr>
            </a:outerShdw>
          </a:effectLst>
        </a:effectStyle>
        <a:effectStyle>
          <a:effectLst>
            <a:reflection blurRad="12700" stA="26000" endPos="28000" dist="38100" dir="5400000" sy="-100000" rotWithShape="0"/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r="http://schemas.openxmlformats.org/officeDocument/2006/relationships" xmlns:c="http://schemas.openxmlformats.org/drawingml/2006/chart" xmlns:dgm="http://schemas.openxmlformats.org/drawingml/2006/diagram" xmlns:dsp="http://schemas.microsoft.com/office/drawing/2008/diagram" xmlns:a="http://schemas.openxmlformats.org/drawingml/2006/main" xmlns:pic="http://schemas.openxmlformats.org/drawingml/2006/picture" xmlns:wp="http://schemas.openxmlformats.org/drawingml/2006/wordprocessingDrawing" xmlns:xdr="http://schemas.openxmlformats.org/drawingml/2006/spreadsheetDrawing" xmlns:lc="http://schemas.openxmlformats.org/drawingml/2006/lockedCanvas" xmlns:p="http://schemas.openxmlformats.org/presentationml/2006/main" name="한컴오피스">
  <a:themeElements>
    <a:clrScheme name="한컴오피스">
      <a:dk1>
        <a:sysClr val="windowText" lastClr="000000"/>
      </a:dk1>
      <a:lt1>
        <a:sysClr val="window" lastClr="ffffff"/>
      </a:lt1>
      <a:dk2>
        <a:srgbClr val="3a3c84"/>
      </a:dk2>
      <a:lt2>
        <a:srgbClr val="faf3db"/>
      </a:lt2>
      <a:accent1>
        <a:srgbClr val="6182d6"/>
      </a:accent1>
      <a:accent2>
        <a:srgbClr val="ff843a"/>
      </a:accent2>
      <a:accent3>
        <a:srgbClr val="b2b2b2"/>
      </a:accent3>
      <a:accent4>
        <a:srgbClr val="ffd700"/>
      </a:accent4>
      <a:accent5>
        <a:srgbClr val="289b6e"/>
      </a:accent5>
      <a:accent6>
        <a:srgbClr val="9d5cbb"/>
      </a:accent6>
      <a:hlink>
        <a:srgbClr val="0000ff"/>
      </a:hlink>
      <a:folHlink>
        <a:srgbClr val="800080"/>
      </a:folHlink>
    </a:clrScheme>
    <a:fontScheme name="한컴오피스">
      <a:majorFont>
        <a:latin typeface="Calibri"/>
        <a:ea typeface=""/>
        <a:cs typeface="Times New Roman"/>
        <a:font script="Jpan" typeface="MS PGothic"/>
        <a:font script="Hang" typeface="맑은 고딕"/>
        <a:font script="Hans" typeface="SimSun"/>
        <a:font script="Hant" typeface="新細明體"/>
        <a:font script="Arab" typeface="Times New Roman"/>
        <a:font script="Hebr" typeface="Times New Roman"/>
        <a:font script="Thai" typeface="Angsana New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Times New Roman"/>
        <a:font script="Jpan" typeface="MS PGothic"/>
        <a:font script="Hang" typeface="맑은 고딕"/>
        <a:font script="Hans" typeface="SimSun"/>
        <a:font script="Hant" typeface="新細明體"/>
        <a:font script="Arab" typeface="Times New Roman"/>
        <a:font script="Hebr" typeface="Times New Roman"/>
        <a:font script="Thai" typeface="Angsana New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한컴오피스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12700" cap="flat" cmpd="sng" algn="ctr">
          <a:solidFill>
            <a:schemeClr val="phClr">
              <a:satMod val="105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7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75000"/>
              </a:srgbClr>
            </a:outerShdw>
          </a:effectLst>
        </a:effectStyle>
        <a:effectStyle>
          <a:effectLst>
            <a:reflection blurRad="12700" stA="26000" endPos="28000" dist="38100" dir="5400000" sy="-100000" rotWithShape="0"/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app.xml><?xml version="1.0" encoding="utf-8"?>
<ep:Properties xmlns:r="http://schemas.openxmlformats.org/officeDocument/2006/relationships" xmlns:ep="http://schemas.openxmlformats.org/officeDocument/2006/extended-properties" xmlns:vt="http://schemas.openxmlformats.org/officeDocument/2006/docPropsVTypes">
  <ep:Manager/>
  <ep:Company/>
  <ep:Words>52</ep:Words>
  <ep:PresentationFormat>A4 용지(210x297mm)</ep:PresentationFormat>
  <ep:Paragraphs>26</ep:Paragraphs>
  <ep:Slides>2</ep:Slides>
  <ep:Notes>1</ep:Notes>
  <ep:TotalTime>0</ep:TotalTime>
  <ep:HiddenSlides>0</ep:HiddenSlides>
  <ep:MMClips>0</ep:MMClips>
  <ep: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2</vt:i4>
      </vt:variant>
    </vt:vector>
  </ep:HeadingPairs>
  <ep:TitlesOfParts>
    <vt:vector size="3" baseType="lpstr">
      <vt:lpstr>한컴오피스</vt:lpstr>
      <vt:lpstr>슬라이드 1</vt:lpstr>
      <vt:lpstr>슬라이드 2</vt:lpstr>
    </vt:vector>
  </ep:TitlesOfParts>
  <ep:HyperlinkBase/>
  <ep:Application>Show</ep:Application>
  <ep:AppVersion>12.0000</ep:AppVersion>
</ep:Properties>
</file>

<file path=docProps/core.xml><?xml version="1.0" encoding="utf-8"?>
<cp:coreProperties xmlns:r="http://schemas.openxmlformats.org/officeDocument/2006/relationships"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2023-08-31T12:39:10.579</dcterms:created>
  <dc:creator>user</dc:creator>
  <cp:lastModifiedBy>user</cp:lastModifiedBy>
  <dcterms:modified xsi:type="dcterms:W3CDTF">2024-02-09T08:12:45.121</dcterms:modified>
  <cp:revision>92</cp:revision>
  <cp:version>1000.0100.01</cp:version>
</cp:coreProperties>
</file>