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194FE2-F7B3-45AD-921C-F47CA1A0577C}" v="37" dt="2020-07-20T14:09:33.266"/>
    <p1510:client id="{46315EE8-5722-45F8-A455-611152F05912}" v="51" dt="2020-07-21T11:21:51.220"/>
    <p1510:client id="{C493F09F-DBFA-427A-B833-9F520827BD54}" v="1" dt="2020-07-21T11:23:31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A5BA5AD6-F886-43AE-84B6-4199CFDE8E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A507F76F-9BD5-4C97-BBF4-51456AD33F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E7126F7E-B556-46AF-AB94-11AED7392E4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C2540DA1-D303-4AEE-945E-3744EE87CA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F6883B2E-A15F-4027-8046-1AC4EE4EEA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FCC37E5D-3D61-44C9-8020-029B73C94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2A1B37EF-254E-4784-BD1C-3648335025D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5042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xmlns="" id="{35300232-0690-41C8-80CD-BCA03E6B9B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</a:pPr>
            <a:fld id="{E848845C-482E-4288-9705-993E19E9B310}" type="slidenum">
              <a:rPr lang="en-US" altLang="ko-KR" smtClean="0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xmlns="" id="{C54C8667-0101-48CC-BDF2-8CC87E4E424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7" tIns="46794" rIns="89987" bIns="46794" anchor="b"/>
          <a:lstStyle>
            <a:lvl1pPr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AE0F8C69-15E7-48BF-A168-78AFD61C1251}" type="slidenum">
              <a:rPr kumimoji="0" lang="en-US" altLang="ko-KR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pPr algn="r" eaLnBrk="1" latinLnBrk="0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</a:t>
            </a:fld>
            <a:endParaRPr kumimoji="0" lang="en-US" altLang="ko-KR">
              <a:solidFill>
                <a:srgbClr val="000000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4100" name="Rectangle 1">
            <a:extLst>
              <a:ext uri="{FF2B5EF4-FFF2-40B4-BE49-F238E27FC236}">
                <a16:creationId xmlns:a16="http://schemas.microsoft.com/office/drawing/2014/main" xmlns="" id="{F0F37EAC-6222-46A4-AB44-FE10F7546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xmlns="" id="{97E55566-D31D-40B4-A8AE-43664CD47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87" tIns="46794" rIns="89987" bIns="46794" anchor="ctr"/>
          <a:lstStyle/>
          <a:p>
            <a:pPr eaLnBrk="1" hangingPunct="1"/>
            <a:endParaRPr lang="ko-KR" altLang="ko-KR">
              <a:latin typeface="굴림" panose="020B0600000101010101" pitchFamily="34" charset="-127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540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2B445899-AF90-4619-AB1F-F257EBDE4C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</a:pPr>
            <a:fld id="{7ED0E5E9-28FD-4AAB-846F-1F45E4CE8B00}" type="slidenum">
              <a:rPr lang="en-US" altLang="ko-KR" smtClean="0"/>
              <a:pPr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xmlns="" id="{8EE8447E-7E98-4F7C-A7D9-9FC59994684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7" tIns="46794" rIns="89987" bIns="46794" anchor="b"/>
          <a:lstStyle>
            <a:lvl1pPr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707FD2F2-92D5-4E87-BBEC-04D269E0A23F}" type="slidenum">
              <a:rPr kumimoji="0" lang="en-US" altLang="ko-KR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pPr algn="r" eaLnBrk="1" latinLnBrk="0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</a:t>
            </a:fld>
            <a:endParaRPr kumimoji="0" lang="en-US" altLang="ko-KR">
              <a:solidFill>
                <a:srgbClr val="000000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6148" name="Text Box 1">
            <a:extLst>
              <a:ext uri="{FF2B5EF4-FFF2-40B4-BE49-F238E27FC236}">
                <a16:creationId xmlns:a16="http://schemas.microsoft.com/office/drawing/2014/main" xmlns="" id="{C44DBEB4-B164-4A1A-8D59-4CDE01126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>
            <a:lvl1pPr defTabSz="86518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86518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86518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86518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86518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865188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865188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865188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865188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kumimoji="0" lang="ko-KR" altLang="ko-KR" sz="1700">
              <a:solidFill>
                <a:srgbClr val="FFFFFF"/>
              </a:solidFill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xmlns="" id="{C93C0148-3A64-457B-89FC-59C99855930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87" tIns="46794" rIns="89987" bIns="46794" anchor="ctr"/>
          <a:lstStyle/>
          <a:p>
            <a:pPr eaLnBrk="1" hangingPunct="1"/>
            <a:endParaRPr lang="ko-KR" altLang="ko-KR">
              <a:latin typeface="굴림" panose="020B0600000101010101" pitchFamily="34" charset="-127"/>
              <a:ea typeface="맑은 고딕" panose="020B0503020000020004" pitchFamily="34" charset="-127"/>
            </a:endParaRPr>
          </a:p>
        </p:txBody>
      </p:sp>
      <p:sp>
        <p:nvSpPr>
          <p:cNvPr id="6150" name="Text Box 3">
            <a:extLst>
              <a:ext uri="{FF2B5EF4-FFF2-40B4-BE49-F238E27FC236}">
                <a16:creationId xmlns:a16="http://schemas.microsoft.com/office/drawing/2014/main" xmlns="" id="{1DBAE403-0E84-4203-8C88-D6D2D53D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7" tIns="46794" rIns="89987" bIns="46794" anchor="b"/>
          <a:lstStyle>
            <a:lvl1pPr defTabSz="425450" latinLnBrk="1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25450" latinLnBrk="1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25450" latinLnBrk="1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25450" latinLnBrk="1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25450" latinLnBrk="1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>
                <a:srgbClr val="000000"/>
              </a:buClr>
            </a:pPr>
            <a:fld id="{1C2D28F7-7802-4618-9778-A01DF4A6D38F}" type="slidenum">
              <a:rPr kumimoji="0" lang="en-US" altLang="ko-KR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pPr algn="r" eaLnBrk="1" latinLnBrk="0" hangingPunct="1">
                <a:spcBef>
                  <a:spcPct val="0"/>
                </a:spcBef>
                <a:buClr>
                  <a:srgbClr val="000000"/>
                </a:buClr>
              </a:pPr>
              <a:t>2</a:t>
            </a:fld>
            <a:endParaRPr kumimoji="0" lang="en-US" altLang="ko-KR">
              <a:solidFill>
                <a:srgbClr val="000000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118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2B445899-AF90-4619-AB1F-F257EBDE4C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</a:pPr>
            <a:fld id="{7ED0E5E9-28FD-4AAB-846F-1F45E4CE8B00}" type="slidenum">
              <a:rPr lang="en-US" altLang="ko-KR" smtClean="0"/>
              <a:pPr>
                <a:spcBef>
                  <a:spcPct val="0"/>
                </a:spcBef>
              </a:pPr>
              <a:t>4</a:t>
            </a:fld>
            <a:endParaRPr lang="en-US" altLang="ko-KR"/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xmlns="" id="{8EE8447E-7E98-4F7C-A7D9-9FC59994684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7" tIns="46794" rIns="89987" bIns="46794" anchor="b"/>
          <a:lstStyle>
            <a:lvl1pPr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707FD2F2-92D5-4E87-BBEC-04D269E0A23F}" type="slidenum">
              <a:rPr kumimoji="0" lang="en-US" altLang="ko-KR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pPr algn="r" eaLnBrk="1" latinLnBrk="0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4</a:t>
            </a:fld>
            <a:endParaRPr kumimoji="0" lang="en-US" altLang="ko-KR">
              <a:solidFill>
                <a:srgbClr val="000000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6148" name="Text Box 1">
            <a:extLst>
              <a:ext uri="{FF2B5EF4-FFF2-40B4-BE49-F238E27FC236}">
                <a16:creationId xmlns:a16="http://schemas.microsoft.com/office/drawing/2014/main" xmlns="" id="{C44DBEB4-B164-4A1A-8D59-4CDE01126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>
            <a:lvl1pPr defTabSz="86518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86518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86518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86518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86518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865188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865188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865188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865188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kumimoji="0" lang="ko-KR" altLang="ko-KR" sz="1700">
              <a:solidFill>
                <a:srgbClr val="FFFFFF"/>
              </a:solidFill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xmlns="" id="{C93C0148-3A64-457B-89FC-59C99855930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87" tIns="46794" rIns="89987" bIns="46794" anchor="ctr"/>
          <a:lstStyle/>
          <a:p>
            <a:pPr eaLnBrk="1" hangingPunct="1"/>
            <a:endParaRPr lang="ko-KR" altLang="ko-KR">
              <a:latin typeface="굴림" panose="020B0600000101010101" pitchFamily="34" charset="-127"/>
              <a:ea typeface="맑은 고딕" panose="020B0503020000020004" pitchFamily="34" charset="-127"/>
            </a:endParaRPr>
          </a:p>
        </p:txBody>
      </p:sp>
      <p:sp>
        <p:nvSpPr>
          <p:cNvPr id="6150" name="Text Box 3">
            <a:extLst>
              <a:ext uri="{FF2B5EF4-FFF2-40B4-BE49-F238E27FC236}">
                <a16:creationId xmlns:a16="http://schemas.microsoft.com/office/drawing/2014/main" xmlns="" id="{1DBAE403-0E84-4203-8C88-D6D2D53D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7" tIns="46794" rIns="89987" bIns="46794" anchor="b"/>
          <a:lstStyle>
            <a:lvl1pPr defTabSz="425450" latinLnBrk="1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25450" latinLnBrk="1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25450" latinLnBrk="1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25450" latinLnBrk="1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25450" latinLnBrk="1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>
                <a:srgbClr val="000000"/>
              </a:buClr>
            </a:pPr>
            <a:fld id="{1C2D28F7-7802-4618-9778-A01DF4A6D38F}" type="slidenum">
              <a:rPr kumimoji="0" lang="en-US" altLang="ko-KR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pPr algn="r" eaLnBrk="1" latinLnBrk="0" hangingPunct="1">
                <a:spcBef>
                  <a:spcPct val="0"/>
                </a:spcBef>
                <a:buClr>
                  <a:srgbClr val="000000"/>
                </a:buClr>
              </a:pPr>
              <a:t>4</a:t>
            </a:fld>
            <a:endParaRPr kumimoji="0" lang="en-US" altLang="ko-KR">
              <a:solidFill>
                <a:srgbClr val="000000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647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A1EA598-6B1E-41B5-8D9E-1E37AF462F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33BDE19-B503-4406-8B1E-7D0CA1F25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298244A-7BAC-45D8-A25B-FD58D71EA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5B0C-50E9-4889-BABE-5498B83967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934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9785CAD-BD64-40EB-95BB-322A6C7733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82D14F4-B0A2-4C1F-AF9D-92E9C0D16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C162487-47EB-4C9A-B1FE-96FAE9F9E8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3CB5-8286-468A-BF2F-CE62C32D03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6350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8CC0526-4493-4268-A515-06C46C4E56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569E83A-CA36-45E3-8D76-F3759013F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B33BB58-E7E3-4D8E-B2DD-3E13CC118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49CFE-CB17-4C79-8CB5-63BEE2FF71B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546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CCBB6FC-13DA-441F-8C59-260284A57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DD94750-FE98-43F0-8A6E-6823DDF5C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6F85EA7-1D9C-4DB9-A1EA-698EA6698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D25E0-061D-4A1A-8623-B885B01DFB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992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2798B1B-AD40-4167-8CB5-3153E564A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B12C854-3723-423C-B927-1C1CB91A3E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5C87C8D-A4F4-41CA-87E7-F2877424F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455C-AF20-451C-B122-9815D397738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530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8CC9BF-8519-4283-AB70-3E0383A47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25ABFE4-2E89-495E-9D56-71CEB10F1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1D178C9-71EC-4CEA-9FE4-518DE1C14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6F3A4-92CF-4433-9170-17DC40F331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418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A9108CD-533D-4473-AFCC-CA720F954F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A80E1F3-58E3-44A2-B18B-C9E0B8B98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F034227-34DE-4C77-AE7C-7B2C70552B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17AA6-2564-430A-B47A-BA8AFB9B52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65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22F0454-BAFA-41EB-97A3-B35A2E2D2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5A16B9C-E3E4-4F5C-8FC7-5773C57A0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E652A8B-132C-4398-96D8-357A291E56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F618-C143-4248-9FD6-9BCC60EBBC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679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5CF2B00-644F-437B-9ECB-5542DA23E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95DEDED-469C-491B-84D5-1040B424C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742FA25-F808-47FF-B272-5140B35D5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0046A-DA16-401A-961C-CF55940D16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287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01804A-2A6B-4035-AB1F-73EBFC717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7F719C7-DB55-4BD3-BF0D-A08CB2828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505422-A116-466A-A96F-8C763D9EA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F8A0-6CA0-439C-9609-34389826C79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19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5C182A-C8FF-40AC-AC4E-657AFE3554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83AB8E-97D5-4694-9B3E-3E721D465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23AA243-E60D-4E92-9470-D1E540B06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BF329-78B8-47C8-9012-C2DA6DBBB21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4628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3F4024D9-E477-408B-8258-41ECBF2E9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69C19B87-D2A9-42CF-9B0D-3D949E0A0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B4B82E80-5BB8-48F8-9DFF-C34EFFEE5A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4924F90-AEC3-496F-9FD6-6B5C8D9249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77F0DAE7-6329-4E65-8646-9A07A07711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2D356781-0528-4DEB-8CAA-E3EBBFE5245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xmlns="" id="{C05D3FEF-8183-479B-84BD-B57462A91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2" y="1054205"/>
            <a:ext cx="23034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49263" latinLnBrk="1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lnSpc>
                <a:spcPct val="80000"/>
              </a:lnSpc>
              <a:spcBef>
                <a:spcPts val="1875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ko-KR" altLang="en-US" sz="3000" b="1">
                <a:solidFill>
                  <a:srgbClr val="000000"/>
                </a:solidFill>
                <a:latin typeface="산돌카리스마B" pitchFamily="18" charset="-127"/>
                <a:ea typeface="산돌카리스마B" pitchFamily="18" charset="-127"/>
              </a:rPr>
              <a:t>이율</a:t>
            </a:r>
            <a:endParaRPr kumimoji="0" lang="ko-KR" altLang="en-US" sz="3000" b="1" dirty="0">
              <a:solidFill>
                <a:srgbClr val="000000"/>
              </a:solidFill>
              <a:latin typeface="산돌카리스마B" pitchFamily="18" charset="-127"/>
              <a:ea typeface="산돌카리스마B" pitchFamily="18" charset="-127"/>
            </a:endParaRP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xmlns="" id="{7B1B5276-40B0-4961-8C13-367EFF398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168" y="1178135"/>
            <a:ext cx="2447925" cy="75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>
            <a:spAutoFit/>
          </a:bodyPr>
          <a:lstStyle>
            <a:lvl1pPr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49263" latinLnBrk="1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>
              <a:lnSpc>
                <a:spcPct val="70000"/>
              </a:lnSpc>
              <a:spcBef>
                <a:spcPts val="625"/>
              </a:spcBef>
              <a:buClr>
                <a:srgbClr val="000000"/>
              </a:buClr>
              <a:buNone/>
            </a:pPr>
            <a:r>
              <a:rPr lang="en-US" altLang="ko-KR" sz="1000">
                <a:solidFill>
                  <a:srgbClr val="000000"/>
                </a:solidFill>
                <a:latin typeface="굴림"/>
                <a:ea typeface="굴림"/>
              </a:rPr>
              <a:t>2001</a:t>
            </a:r>
            <a:r>
              <a:rPr lang="ko-KR" altLang="en-US" sz="1000">
                <a:solidFill>
                  <a:srgbClr val="000000"/>
                </a:solidFill>
                <a:latin typeface="굴림"/>
                <a:ea typeface="굴림"/>
              </a:rPr>
              <a:t>년 </a:t>
            </a:r>
            <a:r>
              <a:rPr lang="en-US" altLang="ko-KR" sz="1000">
                <a:solidFill>
                  <a:srgbClr val="000000"/>
                </a:solidFill>
                <a:latin typeface="굴림"/>
                <a:ea typeface="굴림"/>
              </a:rPr>
              <a:t>6</a:t>
            </a:r>
            <a:r>
              <a:rPr lang="ko-KR" altLang="en-US" sz="1000">
                <a:solidFill>
                  <a:srgbClr val="000000"/>
                </a:solidFill>
                <a:latin typeface="굴림"/>
                <a:ea typeface="굴림"/>
              </a:rPr>
              <a:t>월 </a:t>
            </a:r>
            <a:r>
              <a:rPr lang="en-US" altLang="ko-KR" sz="1000">
                <a:solidFill>
                  <a:srgbClr val="000000"/>
                </a:solidFill>
                <a:latin typeface="굴림"/>
                <a:ea typeface="굴림"/>
              </a:rPr>
              <a:t>5</a:t>
            </a:r>
            <a:r>
              <a:rPr lang="ko-KR" altLang="en-US" sz="1000">
                <a:solidFill>
                  <a:srgbClr val="000000"/>
                </a:solidFill>
                <a:latin typeface="굴림"/>
                <a:ea typeface="굴림"/>
              </a:rPr>
              <a:t>일생</a:t>
            </a:r>
            <a:endParaRPr lang="en-US" altLang="ko-KR" sz="1000">
              <a:latin typeface="굴림"/>
              <a:ea typeface="굴림"/>
            </a:endParaRPr>
          </a:p>
          <a:p>
            <a:pPr>
              <a:lnSpc>
                <a:spcPct val="70000"/>
              </a:lnSpc>
              <a:spcBef>
                <a:spcPts val="625"/>
              </a:spcBef>
              <a:buClr>
                <a:srgbClr val="000000"/>
              </a:buClr>
              <a:buNone/>
            </a:pPr>
            <a:r>
              <a:rPr lang="en-US" altLang="ko-KR" sz="1000">
                <a:solidFill>
                  <a:srgbClr val="000000"/>
                </a:solidFill>
                <a:latin typeface="굴림"/>
              </a:rPr>
              <a:t>183cm / </a:t>
            </a:r>
            <a:r>
              <a:rPr lang="en-US" altLang="ko-KR" sz="1000" smtClean="0">
                <a:solidFill>
                  <a:srgbClr val="000000"/>
                </a:solidFill>
                <a:latin typeface="굴림"/>
              </a:rPr>
              <a:t>78kg</a:t>
            </a:r>
            <a:endParaRPr lang="en-US" altLang="ko-KR" sz="1000">
              <a:latin typeface="굴림"/>
            </a:endParaRPr>
          </a:p>
          <a:p>
            <a:pPr>
              <a:lnSpc>
                <a:spcPct val="70000"/>
              </a:lnSpc>
              <a:spcBef>
                <a:spcPts val="625"/>
              </a:spcBef>
              <a:buClr>
                <a:srgbClr val="000000"/>
              </a:buClr>
              <a:buNone/>
            </a:pPr>
            <a:r>
              <a:rPr lang="ko-KR" altLang="en-US" sz="1000" smtClean="0">
                <a:solidFill>
                  <a:srgbClr val="000000"/>
                </a:solidFill>
                <a:latin typeface="굴림"/>
                <a:ea typeface="굴림"/>
              </a:rPr>
              <a:t>특기</a:t>
            </a:r>
            <a:r>
              <a:rPr lang="en-US" altLang="ko-KR" sz="1000" smtClean="0">
                <a:solidFill>
                  <a:srgbClr val="000000"/>
                </a:solidFill>
                <a:latin typeface="굴림"/>
                <a:ea typeface="굴림"/>
              </a:rPr>
              <a:t>:</a:t>
            </a:r>
            <a:r>
              <a:rPr lang="ko-KR" altLang="en-US" sz="1000" smtClean="0">
                <a:solidFill>
                  <a:srgbClr val="000000"/>
                </a:solidFill>
                <a:latin typeface="굴림"/>
                <a:ea typeface="굴림"/>
              </a:rPr>
              <a:t>액션</a:t>
            </a:r>
            <a:r>
              <a:rPr lang="en-US" altLang="ko-KR" sz="1000" smtClean="0">
                <a:solidFill>
                  <a:srgbClr val="000000"/>
                </a:solidFill>
                <a:latin typeface="굴림"/>
                <a:ea typeface="굴림"/>
              </a:rPr>
              <a:t>,</a:t>
            </a:r>
            <a:r>
              <a:rPr lang="ko-KR" altLang="en-US" sz="1000" smtClean="0">
                <a:solidFill>
                  <a:srgbClr val="000000"/>
                </a:solidFill>
                <a:latin typeface="굴림"/>
                <a:ea typeface="굴림"/>
              </a:rPr>
              <a:t>웨이트</a:t>
            </a:r>
            <a:r>
              <a:rPr lang="en-US" altLang="ko-KR" sz="1000">
                <a:solidFill>
                  <a:srgbClr val="000000"/>
                </a:solidFill>
                <a:latin typeface="굴림"/>
                <a:ea typeface="굴림"/>
              </a:rPr>
              <a:t>,</a:t>
            </a:r>
            <a:r>
              <a:rPr lang="ko-KR" altLang="en-US" sz="1000" smtClean="0">
                <a:solidFill>
                  <a:srgbClr val="000000"/>
                </a:solidFill>
                <a:latin typeface="굴림"/>
                <a:ea typeface="굴림"/>
              </a:rPr>
              <a:t>크로스핏</a:t>
            </a:r>
            <a:r>
              <a:rPr lang="en-US" altLang="ko-KR" sz="1000" smtClean="0">
                <a:solidFill>
                  <a:srgbClr val="000000"/>
                </a:solidFill>
                <a:latin typeface="굴림"/>
                <a:ea typeface="굴림"/>
              </a:rPr>
              <a:t>(</a:t>
            </a:r>
            <a:r>
              <a:rPr lang="ko-KR" altLang="en-US" sz="1000" smtClean="0">
                <a:solidFill>
                  <a:srgbClr val="000000"/>
                </a:solidFill>
                <a:latin typeface="굴림"/>
                <a:ea typeface="굴림"/>
              </a:rPr>
              <a:t>맨몸운동</a:t>
            </a:r>
            <a:r>
              <a:rPr lang="en-US" altLang="ko-KR" sz="1000" smtClean="0">
                <a:solidFill>
                  <a:srgbClr val="000000"/>
                </a:solidFill>
                <a:latin typeface="굴림"/>
                <a:ea typeface="굴림"/>
              </a:rPr>
              <a:t>)</a:t>
            </a:r>
            <a:endParaRPr lang="en-US" altLang="ko-KR" sz="1000" smtClean="0">
              <a:solidFill>
                <a:srgbClr val="000000"/>
              </a:solidFill>
              <a:latin typeface="굴림"/>
              <a:ea typeface="굴림"/>
            </a:endParaRPr>
          </a:p>
          <a:p>
            <a:pPr>
              <a:lnSpc>
                <a:spcPct val="70000"/>
              </a:lnSpc>
              <a:spcBef>
                <a:spcPts val="625"/>
              </a:spcBef>
              <a:buClr>
                <a:srgbClr val="000000"/>
              </a:buClr>
              <a:buNone/>
            </a:pPr>
            <a:r>
              <a:rPr lang="en-US" altLang="ko-KR" sz="1000" smtClean="0">
                <a:latin typeface="굴림"/>
                <a:ea typeface="굴림"/>
              </a:rPr>
              <a:t>         </a:t>
            </a:r>
            <a:endParaRPr lang="en-US" altLang="ko-KR" sz="1000" dirty="0">
              <a:latin typeface="굴림"/>
              <a:ea typeface="굴림"/>
            </a:endParaRP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xmlns="" id="{117BC579-49BE-40CB-8EC8-408E4057D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510280"/>
            <a:ext cx="4791075" cy="219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>
            <a:spAutoFit/>
          </a:bodyPr>
          <a:lstStyle>
            <a:lvl1pPr defTabSz="449263" latinLnBrk="1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49263" latinLnBrk="1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49263" latinLnBrk="1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49263" latinLnBrk="1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49263" latinLnBrk="1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(2022) HIDE-AND-SEEK (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다큐멘터리 페이크 인터뷰 컨셉 출연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) (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주연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)</a:t>
            </a: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(2022) 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단편 영화 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– 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뫼비우스의 띠 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(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주연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)</a:t>
            </a: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(2022) 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단편 영화 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– 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미션 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(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주연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)</a:t>
            </a: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(2022) 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단편 영화 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– 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보통 연애 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(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주연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)</a:t>
            </a: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(2023) 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웹드라마 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– MZ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세대특 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 (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운동 유튜버역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)</a:t>
            </a: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(2023) 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드라마 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– 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종말의 바보 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(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깡패 막내역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)</a:t>
            </a: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(2023) 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드라마 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– 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찌질의 역사 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(</a:t>
            </a:r>
            <a:r>
              <a:rPr lang="ko-KR" altLang="en-US" sz="900">
                <a:solidFill>
                  <a:srgbClr val="000000"/>
                </a:solidFill>
                <a:latin typeface="Gulim"/>
                <a:ea typeface="굴림"/>
              </a:rPr>
              <a:t>클럽 헌팅남역</a:t>
            </a:r>
            <a:r>
              <a:rPr lang="en-US" altLang="ko-KR" sz="900">
                <a:solidFill>
                  <a:srgbClr val="000000"/>
                </a:solidFill>
                <a:latin typeface="Gulim"/>
                <a:ea typeface="굴림"/>
              </a:rPr>
              <a:t>)</a:t>
            </a: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endParaRPr lang="en-US" altLang="ko-KR" sz="900" dirty="0">
              <a:solidFill>
                <a:srgbClr val="000000"/>
              </a:solidFill>
              <a:latin typeface="Gulim"/>
              <a:ea typeface="굴림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endParaRPr lang="en-US" altLang="ko-KR" sz="900" dirty="0">
              <a:solidFill>
                <a:srgbClr val="000000"/>
              </a:solidFill>
              <a:latin typeface="Gulim"/>
              <a:ea typeface="굴림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endParaRPr lang="ko-KR" sz="900" dirty="0">
              <a:latin typeface="굴림"/>
              <a:ea typeface="굴림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endParaRPr lang="ko-KR" sz="900" dirty="0">
              <a:latin typeface="굴림"/>
              <a:ea typeface="굴림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endParaRPr lang="ko-KR" sz="900" dirty="0">
              <a:latin typeface="굴림"/>
              <a:ea typeface="굴림"/>
            </a:endParaRPr>
          </a:p>
          <a:p>
            <a:pPr>
              <a:lnSpc>
                <a:spcPct val="80000"/>
              </a:lnSpc>
              <a:spcBef>
                <a:spcPts val="563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  <a:p>
            <a:pPr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kumimoji="0" lang="ko-KR" altLang="en-US" sz="800" dirty="0">
              <a:solidFill>
                <a:srgbClr val="000000"/>
              </a:solidFill>
            </a:endParaRPr>
          </a:p>
          <a:p>
            <a:pPr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kumimoji="0" lang="ko-KR" altLang="en-US" sz="800" dirty="0">
              <a:solidFill>
                <a:srgbClr val="000000"/>
              </a:solidFill>
              <a:latin typeface="나눔고딕" pitchFamily="50" charset="-127"/>
              <a:ea typeface="바탕" panose="02030600000101010101" pitchFamily="18" charset="-127"/>
            </a:endParaRPr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xmlns="" id="{39568C07-2F62-4B00-BACC-01A8A6441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857375"/>
            <a:ext cx="2859087" cy="503238"/>
          </a:xfrm>
          <a:prstGeom prst="roundRect">
            <a:avLst>
              <a:gd name="adj" fmla="val 555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/>
          <a:lstStyle>
            <a:lvl1pPr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49263" latinLnBrk="1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en-US" altLang="ko-KR" sz="1200">
                <a:solidFill>
                  <a:srgbClr val="004986"/>
                </a:solidFill>
                <a:latin typeface="나눔고딕 ExtraBold" pitchFamily="50" charset="-127"/>
              </a:rPr>
              <a:t> </a:t>
            </a:r>
            <a:r>
              <a:rPr kumimoji="0" lang="ko-KR" altLang="en-US" sz="1200" b="1">
                <a:solidFill>
                  <a:srgbClr val="1D3C93"/>
                </a:solidFill>
                <a:latin typeface="나눔고딕" pitchFamily="50" charset="-127"/>
              </a:rPr>
              <a:t>주요작품  및 경력</a:t>
            </a:r>
          </a:p>
        </p:txBody>
      </p:sp>
      <p:sp>
        <p:nvSpPr>
          <p:cNvPr id="3078" name="Text Box 5">
            <a:extLst>
              <a:ext uri="{FF2B5EF4-FFF2-40B4-BE49-F238E27FC236}">
                <a16:creationId xmlns:a16="http://schemas.microsoft.com/office/drawing/2014/main" xmlns="" id="{12492018-0B43-47C6-A6AA-0FB13D445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11" y="5543610"/>
            <a:ext cx="2016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49263" latinLnBrk="1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en-US" altLang="ko-KR" sz="2200" b="1">
                <a:solidFill>
                  <a:srgbClr val="757575"/>
                </a:solidFill>
                <a:latin typeface="나눔고딕 ExtraBold" pitchFamily="50" charset="-127"/>
              </a:rPr>
              <a:t>Contact To</a:t>
            </a:r>
          </a:p>
        </p:txBody>
      </p:sp>
      <p:sp>
        <p:nvSpPr>
          <p:cNvPr id="3079" name="Text Box 6">
            <a:extLst>
              <a:ext uri="{FF2B5EF4-FFF2-40B4-BE49-F238E27FC236}">
                <a16:creationId xmlns:a16="http://schemas.microsoft.com/office/drawing/2014/main" xmlns="" id="{8531DEF2-E80A-4D04-A62F-7AEE7C548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2" y="6030195"/>
            <a:ext cx="38163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49263" latinLnBrk="1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en-US" altLang="ko-KR" sz="1000" b="1">
                <a:solidFill>
                  <a:srgbClr val="3B3B3B"/>
                </a:solidFill>
                <a:latin typeface="나눔고딕" pitchFamily="50" charset="-127"/>
              </a:rPr>
              <a:t>Phone : 010-4695-7675</a:t>
            </a:r>
            <a:r>
              <a:rPr kumimoji="0" lang="ko-KR" altLang="en-US" sz="1000" b="1">
                <a:solidFill>
                  <a:srgbClr val="3B3B3B"/>
                </a:solidFill>
                <a:latin typeface="나눔고딕" pitchFamily="50" charset="-127"/>
              </a:rPr>
              <a:t> </a:t>
            </a:r>
            <a:endParaRPr kumimoji="0" lang="en-US" altLang="ko-KR" sz="1000" b="1">
              <a:solidFill>
                <a:srgbClr val="3B3B3B"/>
              </a:solidFill>
              <a:latin typeface="나눔고딕" pitchFamily="50" charset="-127"/>
            </a:endParaRPr>
          </a:p>
          <a:p>
            <a:pPr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en-US" altLang="ko-KR" sz="1000" b="1">
                <a:solidFill>
                  <a:srgbClr val="3B3B3B"/>
                </a:solidFill>
                <a:latin typeface="나눔고딕" pitchFamily="50" charset="-127"/>
              </a:rPr>
              <a:t>E-mail : tman7675@naver.com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71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CADB30F7-D9CA-4CD8-84AB-92756D3925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8" y="406461"/>
            <a:ext cx="4242480" cy="636372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ADB30F7-D9CA-4CD8-84AB-92756D392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32" y="406461"/>
            <a:ext cx="4242480" cy="63637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92" y="224289"/>
            <a:ext cx="4238446" cy="639062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6" y="224294"/>
            <a:ext cx="4238446" cy="639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6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>
            <a:extLst>
              <a:ext uri="{FF2B5EF4-FFF2-40B4-BE49-F238E27FC236}">
                <a16:creationId xmlns:a16="http://schemas.microsoft.com/office/drawing/2014/main" xmlns="" id="{1F864CC7-9230-4D75-9F10-D4DE1305D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34938"/>
            <a:ext cx="30273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49263" latinLnBrk="1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en-US" altLang="ko-KR" sz="1600">
                <a:solidFill>
                  <a:srgbClr val="D3D3D3"/>
                </a:solidFill>
                <a:latin typeface="나눔고딕 ExtraBold" pitchFamily="50" charset="-127"/>
              </a:rPr>
              <a:t>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ADB30F7-D9CA-4CD8-84AB-92756D3925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86" y="717584"/>
            <a:ext cx="4242478" cy="282831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CADB30F7-D9CA-4CD8-84AB-92756D392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6" y="717585"/>
            <a:ext cx="4242480" cy="282831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CADB30F7-D9CA-4CD8-84AB-92756D392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6" y="3584000"/>
            <a:ext cx="4242480" cy="238639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CADB30F7-D9CA-4CD8-84AB-92756D3925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86" y="3584000"/>
            <a:ext cx="4242478" cy="238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85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121</Words>
  <Application>Microsoft Office PowerPoint</Application>
  <PresentationFormat>화면 슬라이드 쇼(4:3)</PresentationFormat>
  <Paragraphs>31</Paragraphs>
  <Slides>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3" baseType="lpstr">
      <vt:lpstr>Gulim</vt:lpstr>
      <vt:lpstr>Gulim</vt:lpstr>
      <vt:lpstr>나눔고딕</vt:lpstr>
      <vt:lpstr>나눔고딕 ExtraBold</vt:lpstr>
      <vt:lpstr>맑은 고딕</vt:lpstr>
      <vt:lpstr>바탕</vt:lpstr>
      <vt:lpstr>산돌카리스마B</vt:lpstr>
      <vt:lpstr>Times New Roman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Quantum2</dc:creator>
  <cp:lastModifiedBy>u</cp:lastModifiedBy>
  <cp:revision>14</cp:revision>
  <dcterms:created xsi:type="dcterms:W3CDTF">2019-03-21T08:03:41Z</dcterms:created>
  <dcterms:modified xsi:type="dcterms:W3CDTF">2024-03-25T18:47:43Z</dcterms:modified>
</cp:coreProperties>
</file>