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648" r:id="rId2"/>
  </p:sldMasterIdLst>
  <p:sldIdLst>
    <p:sldId id="285" r:id="rId3"/>
    <p:sldId id="286" r:id="rId4"/>
  </p:sldIdLst>
  <p:sldSz cx="7559675" cy="10691813"/>
  <p:notesSz cx="6858000" cy="9144000"/>
  <p:defaultTextStyle>
    <a:defPPr>
      <a:defRPr lang="ko-KR"/>
    </a:defPPr>
    <a:lvl1pPr marL="0" algn="l" defTabSz="960120" rtl="0" eaLnBrk="1" latinLnBrk="1" hangingPunct="1">
      <a:defRPr sz="1890" kern="1200">
        <a:solidFill>
          <a:schemeClr val="tx1"/>
        </a:solidFill>
        <a:latin typeface="+mn-lt"/>
        <a:ea typeface="+mn-ea"/>
        <a:cs typeface="+mn-cs"/>
      </a:defRPr>
    </a:lvl1pPr>
    <a:lvl2pPr marL="480060" algn="l" defTabSz="960120" rtl="0" eaLnBrk="1" latinLnBrk="1" hangingPunct="1">
      <a:defRPr sz="1890" kern="1200">
        <a:solidFill>
          <a:schemeClr val="tx1"/>
        </a:solidFill>
        <a:latin typeface="+mn-lt"/>
        <a:ea typeface="+mn-ea"/>
        <a:cs typeface="+mn-cs"/>
      </a:defRPr>
    </a:lvl2pPr>
    <a:lvl3pPr marL="960120" algn="l" defTabSz="960120" rtl="0" eaLnBrk="1" latinLnBrk="1" hangingPunct="1">
      <a:defRPr sz="1890" kern="1200">
        <a:solidFill>
          <a:schemeClr val="tx1"/>
        </a:solidFill>
        <a:latin typeface="+mn-lt"/>
        <a:ea typeface="+mn-ea"/>
        <a:cs typeface="+mn-cs"/>
      </a:defRPr>
    </a:lvl3pPr>
    <a:lvl4pPr marL="1440180" algn="l" defTabSz="960120" rtl="0" eaLnBrk="1" latinLnBrk="1" hangingPunct="1">
      <a:defRPr sz="1890" kern="1200">
        <a:solidFill>
          <a:schemeClr val="tx1"/>
        </a:solidFill>
        <a:latin typeface="+mn-lt"/>
        <a:ea typeface="+mn-ea"/>
        <a:cs typeface="+mn-cs"/>
      </a:defRPr>
    </a:lvl4pPr>
    <a:lvl5pPr marL="1920240" algn="l" defTabSz="960120" rtl="0" eaLnBrk="1" latinLnBrk="1" hangingPunct="1">
      <a:defRPr sz="1890" kern="1200">
        <a:solidFill>
          <a:schemeClr val="tx1"/>
        </a:solidFill>
        <a:latin typeface="+mn-lt"/>
        <a:ea typeface="+mn-ea"/>
        <a:cs typeface="+mn-cs"/>
      </a:defRPr>
    </a:lvl5pPr>
    <a:lvl6pPr marL="2400300" algn="l" defTabSz="960120" rtl="0" eaLnBrk="1" latinLnBrk="1" hangingPunct="1">
      <a:defRPr sz="1890" kern="1200">
        <a:solidFill>
          <a:schemeClr val="tx1"/>
        </a:solidFill>
        <a:latin typeface="+mn-lt"/>
        <a:ea typeface="+mn-ea"/>
        <a:cs typeface="+mn-cs"/>
      </a:defRPr>
    </a:lvl6pPr>
    <a:lvl7pPr marL="2880360" algn="l" defTabSz="960120" rtl="0" eaLnBrk="1" latinLnBrk="1" hangingPunct="1">
      <a:defRPr sz="1890" kern="1200">
        <a:solidFill>
          <a:schemeClr val="tx1"/>
        </a:solidFill>
        <a:latin typeface="+mn-lt"/>
        <a:ea typeface="+mn-ea"/>
        <a:cs typeface="+mn-cs"/>
      </a:defRPr>
    </a:lvl7pPr>
    <a:lvl8pPr marL="3360420" algn="l" defTabSz="960120" rtl="0" eaLnBrk="1" latinLnBrk="1" hangingPunct="1">
      <a:defRPr sz="1890" kern="1200">
        <a:solidFill>
          <a:schemeClr val="tx1"/>
        </a:solidFill>
        <a:latin typeface="+mn-lt"/>
        <a:ea typeface="+mn-ea"/>
        <a:cs typeface="+mn-cs"/>
      </a:defRPr>
    </a:lvl8pPr>
    <a:lvl9pPr marL="3840480" algn="l" defTabSz="960120" rtl="0" eaLnBrk="1" latinLnBrk="1" hangingPunct="1">
      <a:defRPr sz="18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838A9-FA1F-4DDF-9EA2-27F9E45C89B5}" v="3" dt="2024-03-31T10:57:51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6"/>
          </a:xfrm>
        </p:spPr>
        <p:txBody>
          <a:bodyPr anchor="b"/>
          <a:lstStyle>
            <a:lvl1pPr algn="ctr">
              <a:defRPr sz="487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8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24" indent="0" algn="ctr">
              <a:buNone/>
              <a:defRPr sz="1625"/>
            </a:lvl2pPr>
            <a:lvl3pPr marL="742850" indent="0" algn="ctr">
              <a:buNone/>
              <a:defRPr sz="1463"/>
            </a:lvl3pPr>
            <a:lvl4pPr marL="1114275" indent="0" algn="ctr">
              <a:buNone/>
              <a:defRPr sz="1300"/>
            </a:lvl4pPr>
            <a:lvl5pPr marL="1485699" indent="0" algn="ctr">
              <a:buNone/>
              <a:defRPr sz="1300"/>
            </a:lvl5pPr>
            <a:lvl6pPr marL="1857125" indent="0" algn="ctr">
              <a:buNone/>
              <a:defRPr sz="1300"/>
            </a:lvl6pPr>
            <a:lvl7pPr marL="2228551" indent="0" algn="ctr">
              <a:buNone/>
              <a:defRPr sz="1300"/>
            </a:lvl7pPr>
            <a:lvl8pPr marL="2599976" indent="0" algn="ctr">
              <a:buNone/>
              <a:defRPr sz="1300"/>
            </a:lvl8pPr>
            <a:lvl9pPr marL="2971402" indent="0" algn="ctr">
              <a:buNone/>
              <a:defRPr sz="13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5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409895" y="569243"/>
            <a:ext cx="1630055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19730" y="569243"/>
            <a:ext cx="4795669" cy="9060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5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 object 16">
            <a:extLst>
              <a:ext uri="{FF2B5EF4-FFF2-40B4-BE49-F238E27FC236}">
                <a16:creationId xmlns:a16="http://schemas.microsoft.com/office/drawing/2014/main" id="{C0F6B4D9-002A-496C-6621-0C5BE979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79" y="1366191"/>
            <a:ext cx="3134115" cy="93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g object 17">
            <a:extLst>
              <a:ext uri="{FF2B5EF4-FFF2-40B4-BE49-F238E27FC236}">
                <a16:creationId xmlns:a16="http://schemas.microsoft.com/office/drawing/2014/main" id="{92F50D5E-84BB-B931-AE56-C05F3133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23" y="1831481"/>
            <a:ext cx="1281753" cy="88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g object 18">
            <a:extLst>
              <a:ext uri="{FF2B5EF4-FFF2-40B4-BE49-F238E27FC236}">
                <a16:creationId xmlns:a16="http://schemas.microsoft.com/office/drawing/2014/main" id="{5E1377F5-9773-34D2-D1A7-9C6EED9E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435480"/>
            <a:ext cx="1836613" cy="92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04339" y="19582"/>
            <a:ext cx="1151000" cy="27699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962" y="5987427"/>
            <a:ext cx="5291774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452E2D89-1338-531B-21FD-5C91CEF347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4E6C7867-8924-6799-4949-CE2428B9FA4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066021-9CE7-4F8F-830D-3E32911A6A37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A3817EAD-A316-C48E-9991-3505A319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C1BE91-F70C-4394-987E-0CDDF3344B4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41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0EF9134-0DE1-7633-5D5B-A6411F6B3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7F7AE2D9-B319-0E1B-EB2E-EC206CBADC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42A3-7A62-465F-A0CC-9887EEB479FA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55EBB00B-E8E4-8552-2052-9627131B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3386-CE90-4D90-855C-1414BF3704B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35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94" y="2459129"/>
            <a:ext cx="328846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3243" y="2459129"/>
            <a:ext cx="328846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1BC55412-C4E8-D4FF-31C1-90F4C7B883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BAB6357-94CC-F2B1-3162-A9C5F1717F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B726-AC73-4559-A626-935C0030EC63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99F46D14-9BEB-9A13-9573-0A4F6D7F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FC20-7BB3-40C1-BD14-9D3A6960419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514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20352EF4-9E24-FFE7-DFB5-FC6FE4163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3FBD8032-8C4A-6E4B-AB82-E2823AC5086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AA10-5392-439C-BE92-6CB268FEAF15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A0322906-80B0-C734-9C79-07CCCA34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4104-C268-43C4-8B67-EDBCDD0D296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312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1B76D320-0D37-2C0B-0C87-8E269A856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DA3F828E-EA6C-0155-D31D-EE16DB165C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5EB3-3511-4A94-8872-82044C71E62E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AA8B7D38-F5E3-3146-1B10-D93B4660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4841-69B6-4920-B8A5-D374550C7E1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377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5798" y="2665537"/>
            <a:ext cx="6520220" cy="4447496"/>
          </a:xfrm>
        </p:spPr>
        <p:txBody>
          <a:bodyPr anchor="b"/>
          <a:lstStyle>
            <a:lvl1pPr>
              <a:defRPr sz="487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15798" y="7155118"/>
            <a:ext cx="6520220" cy="2338833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2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8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2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6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1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9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4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9728" y="2846202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827086" y="2846202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0720" y="569246"/>
            <a:ext cx="6520220" cy="206658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0714" y="2620982"/>
            <a:ext cx="3198096" cy="128450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24" indent="0">
              <a:buNone/>
              <a:defRPr sz="1625" b="1"/>
            </a:lvl2pPr>
            <a:lvl3pPr marL="742850" indent="0">
              <a:buNone/>
              <a:defRPr sz="1463" b="1"/>
            </a:lvl3pPr>
            <a:lvl4pPr marL="1114275" indent="0">
              <a:buNone/>
              <a:defRPr sz="1300" b="1"/>
            </a:lvl4pPr>
            <a:lvl5pPr marL="1485699" indent="0">
              <a:buNone/>
              <a:defRPr sz="1300" b="1"/>
            </a:lvl5pPr>
            <a:lvl6pPr marL="1857125" indent="0">
              <a:buNone/>
              <a:defRPr sz="1300" b="1"/>
            </a:lvl6pPr>
            <a:lvl7pPr marL="2228551" indent="0">
              <a:buNone/>
              <a:defRPr sz="1300" b="1"/>
            </a:lvl7pPr>
            <a:lvl8pPr marL="2599976" indent="0">
              <a:buNone/>
              <a:defRPr sz="1300" b="1"/>
            </a:lvl8pPr>
            <a:lvl9pPr marL="2971402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0714" y="3905484"/>
            <a:ext cx="3198096" cy="57443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827088" y="2620982"/>
            <a:ext cx="3213846" cy="128450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24" indent="0">
              <a:buNone/>
              <a:defRPr sz="1625" b="1"/>
            </a:lvl2pPr>
            <a:lvl3pPr marL="742850" indent="0">
              <a:buNone/>
              <a:defRPr sz="1463" b="1"/>
            </a:lvl3pPr>
            <a:lvl4pPr marL="1114275" indent="0">
              <a:buNone/>
              <a:defRPr sz="1300" b="1"/>
            </a:lvl4pPr>
            <a:lvl5pPr marL="1485699" indent="0">
              <a:buNone/>
              <a:defRPr sz="1300" b="1"/>
            </a:lvl5pPr>
            <a:lvl6pPr marL="1857125" indent="0">
              <a:buNone/>
              <a:defRPr sz="1300" b="1"/>
            </a:lvl6pPr>
            <a:lvl7pPr marL="2228551" indent="0">
              <a:buNone/>
              <a:defRPr sz="1300" b="1"/>
            </a:lvl7pPr>
            <a:lvl8pPr marL="2599976" indent="0">
              <a:buNone/>
              <a:defRPr sz="1300" b="1"/>
            </a:lvl8pPr>
            <a:lvl9pPr marL="2971402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827088" y="3905484"/>
            <a:ext cx="3213846" cy="57443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0716" y="712788"/>
            <a:ext cx="2438193" cy="2494756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13855" y="1539437"/>
            <a:ext cx="3827086" cy="7598118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20716" y="3207545"/>
            <a:ext cx="2438193" cy="5942371"/>
          </a:xfrm>
        </p:spPr>
        <p:txBody>
          <a:bodyPr/>
          <a:lstStyle>
            <a:lvl1pPr marL="0" indent="0">
              <a:buNone/>
              <a:defRPr sz="1300"/>
            </a:lvl1pPr>
            <a:lvl2pPr marL="371424" indent="0">
              <a:buNone/>
              <a:defRPr sz="1138"/>
            </a:lvl2pPr>
            <a:lvl3pPr marL="742850" indent="0">
              <a:buNone/>
              <a:defRPr sz="975"/>
            </a:lvl3pPr>
            <a:lvl4pPr marL="1114275" indent="0">
              <a:buNone/>
              <a:defRPr sz="813"/>
            </a:lvl4pPr>
            <a:lvl5pPr marL="1485699" indent="0">
              <a:buNone/>
              <a:defRPr sz="813"/>
            </a:lvl5pPr>
            <a:lvl6pPr marL="1857125" indent="0">
              <a:buNone/>
              <a:defRPr sz="813"/>
            </a:lvl6pPr>
            <a:lvl7pPr marL="2228551" indent="0">
              <a:buNone/>
              <a:defRPr sz="813"/>
            </a:lvl7pPr>
            <a:lvl8pPr marL="2599976" indent="0">
              <a:buNone/>
              <a:defRPr sz="813"/>
            </a:lvl8pPr>
            <a:lvl9pPr marL="2971402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0716" y="712788"/>
            <a:ext cx="2438193" cy="2494756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213855" y="1539437"/>
            <a:ext cx="3827086" cy="7598118"/>
          </a:xfrm>
        </p:spPr>
        <p:txBody>
          <a:bodyPr/>
          <a:lstStyle>
            <a:lvl1pPr marL="0" indent="0">
              <a:buNone/>
              <a:defRPr sz="2600"/>
            </a:lvl1pPr>
            <a:lvl2pPr marL="371424" indent="0">
              <a:buNone/>
              <a:defRPr sz="2275"/>
            </a:lvl2pPr>
            <a:lvl3pPr marL="742850" indent="0">
              <a:buNone/>
              <a:defRPr sz="1950"/>
            </a:lvl3pPr>
            <a:lvl4pPr marL="1114275" indent="0">
              <a:buNone/>
              <a:defRPr sz="1625"/>
            </a:lvl4pPr>
            <a:lvl5pPr marL="1485699" indent="0">
              <a:buNone/>
              <a:defRPr sz="1625"/>
            </a:lvl5pPr>
            <a:lvl6pPr marL="1857125" indent="0">
              <a:buNone/>
              <a:defRPr sz="1625"/>
            </a:lvl6pPr>
            <a:lvl7pPr marL="2228551" indent="0">
              <a:buNone/>
              <a:defRPr sz="1625"/>
            </a:lvl7pPr>
            <a:lvl8pPr marL="2599976" indent="0">
              <a:buNone/>
              <a:defRPr sz="1625"/>
            </a:lvl8pPr>
            <a:lvl9pPr marL="2971402" indent="0">
              <a:buNone/>
              <a:defRPr sz="1625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20716" y="3207545"/>
            <a:ext cx="2438193" cy="5942371"/>
          </a:xfrm>
        </p:spPr>
        <p:txBody>
          <a:bodyPr/>
          <a:lstStyle>
            <a:lvl1pPr marL="0" indent="0">
              <a:buNone/>
              <a:defRPr sz="1300"/>
            </a:lvl1pPr>
            <a:lvl2pPr marL="371424" indent="0">
              <a:buNone/>
              <a:defRPr sz="1138"/>
            </a:lvl2pPr>
            <a:lvl3pPr marL="742850" indent="0">
              <a:buNone/>
              <a:defRPr sz="975"/>
            </a:lvl3pPr>
            <a:lvl4pPr marL="1114275" indent="0">
              <a:buNone/>
              <a:defRPr sz="813"/>
            </a:lvl4pPr>
            <a:lvl5pPr marL="1485699" indent="0">
              <a:buNone/>
              <a:defRPr sz="813"/>
            </a:lvl5pPr>
            <a:lvl6pPr marL="1857125" indent="0">
              <a:buNone/>
              <a:defRPr sz="813"/>
            </a:lvl6pPr>
            <a:lvl7pPr marL="2228551" indent="0">
              <a:buNone/>
              <a:defRPr sz="813"/>
            </a:lvl7pPr>
            <a:lvl8pPr marL="2599976" indent="0">
              <a:buNone/>
              <a:defRPr sz="813"/>
            </a:lvl8pPr>
            <a:lvl9pPr marL="2971402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19735" y="569246"/>
            <a:ext cx="652022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19735" y="2846202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19731" y="9909742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504150" y="9909742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339024" y="9909742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1" indent="-228571" algn="l" defTabSz="9142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8" indent="-228571" algn="l" defTabSz="9142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71" algn="l" defTabSz="9142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5" indent="-228571" algn="l" defTabSz="9142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4" indent="-228571" algn="l" defTabSz="9142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3" indent="-228571" algn="l" defTabSz="9142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2" indent="-228571" algn="l" defTabSz="9142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9" indent="-228571" algn="l" defTabSz="9142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7" indent="-228571" algn="l" defTabSz="9142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>
            <a:extLst>
              <a:ext uri="{FF2B5EF4-FFF2-40B4-BE49-F238E27FC236}">
                <a16:creationId xmlns:a16="http://schemas.microsoft.com/office/drawing/2014/main" id="{DD25FB14-2262-8F46-1135-6871DA852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7984" y="428176"/>
            <a:ext cx="6803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ko-KR" altLang="ko-KR"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5F098184-8D72-A3F9-8990-14EED64D3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7984" y="2460114"/>
            <a:ext cx="6803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ko-KR" altLang="ko-KR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D7E2050-BEFF-7507-5E78-2F9383792F9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570778" y="9944387"/>
            <a:ext cx="2418127" cy="25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839422" eaLnBrk="1" fontAlgn="auto" latinLnBrk="1" hangingPunct="1">
              <a:spcBef>
                <a:spcPts val="0"/>
              </a:spcBef>
              <a:spcAft>
                <a:spcPts val="0"/>
              </a:spcAft>
              <a:defRPr sz="165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33E75B5B-E3D3-1C7C-9780-02CFC2EBF35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77986" y="9944389"/>
            <a:ext cx="1738484" cy="25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839422" eaLnBrk="1" fontAlgn="auto" latinLnBrk="1" hangingPunct="1">
              <a:spcBef>
                <a:spcPts val="0"/>
              </a:spcBef>
              <a:spcAft>
                <a:spcPts val="0"/>
              </a:spcAft>
              <a:defRPr sz="165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C04516-6EE0-40BB-88CF-7BF5DFC4CB9E}" type="datetimeFigureOut">
              <a:rPr lang="en-US"/>
              <a:pPr>
                <a:defRPr/>
              </a:pPr>
              <a:t>3/31/2024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69DC9238-D62F-F1C0-0E7D-1597C13FCB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3211" y="9944389"/>
            <a:ext cx="1738483" cy="25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839422" eaLnBrk="1" fontAlgn="auto" latinLnBrk="1" hangingPunct="1">
              <a:spcBef>
                <a:spcPts val="0"/>
              </a:spcBef>
              <a:spcAft>
                <a:spcPts val="0"/>
              </a:spcAft>
              <a:defRPr sz="165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5E6451-3897-4D8C-8CFD-C6D983BD3D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맑은 고딕" panose="020B0503020000020004" pitchFamily="50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맑은 고딕" panose="020B0503020000020004" pitchFamily="50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맑은 고딕" panose="020B0503020000020004" pitchFamily="50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맑은 고딕" panose="020B0503020000020004" pitchFamily="50" charset="-127"/>
        </a:defRPr>
      </a:lvl5pPr>
      <a:lvl6pPr marL="457139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맑은 고딕" panose="020B0503020000020004" pitchFamily="50" charset="-127"/>
        </a:defRPr>
      </a:lvl6pPr>
      <a:lvl7pPr marL="91427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맑은 고딕" panose="020B0503020000020004" pitchFamily="50" charset="-127"/>
        </a:defRPr>
      </a:lvl7pPr>
      <a:lvl8pPr marL="137141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맑은 고딕" panose="020B0503020000020004" pitchFamily="50" charset="-127"/>
        </a:defRPr>
      </a:lvl8pPr>
      <a:lvl9pPr marL="182855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맑은 고딕" panose="020B0503020000020004" pitchFamily="50" charset="-127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428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856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4284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5712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072291">
        <a:defRPr>
          <a:latin typeface="+mn-lt"/>
          <a:ea typeface="+mn-ea"/>
          <a:cs typeface="+mn-cs"/>
        </a:defRPr>
      </a:lvl6pPr>
      <a:lvl7pPr marL="2486752">
        <a:defRPr>
          <a:latin typeface="+mn-lt"/>
          <a:ea typeface="+mn-ea"/>
          <a:cs typeface="+mn-cs"/>
        </a:defRPr>
      </a:lvl7pPr>
      <a:lvl8pPr marL="2901210">
        <a:defRPr>
          <a:latin typeface="+mn-lt"/>
          <a:ea typeface="+mn-ea"/>
          <a:cs typeface="+mn-cs"/>
        </a:defRPr>
      </a:lvl8pPr>
      <a:lvl9pPr marL="331566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458">
        <a:defRPr>
          <a:latin typeface="+mn-lt"/>
          <a:ea typeface="+mn-ea"/>
          <a:cs typeface="+mn-cs"/>
        </a:defRPr>
      </a:lvl2pPr>
      <a:lvl3pPr marL="828916">
        <a:defRPr>
          <a:latin typeface="+mn-lt"/>
          <a:ea typeface="+mn-ea"/>
          <a:cs typeface="+mn-cs"/>
        </a:defRPr>
      </a:lvl3pPr>
      <a:lvl4pPr marL="1243378">
        <a:defRPr>
          <a:latin typeface="+mn-lt"/>
          <a:ea typeface="+mn-ea"/>
          <a:cs typeface="+mn-cs"/>
        </a:defRPr>
      </a:lvl4pPr>
      <a:lvl5pPr marL="1657834">
        <a:defRPr>
          <a:latin typeface="+mn-lt"/>
          <a:ea typeface="+mn-ea"/>
          <a:cs typeface="+mn-cs"/>
        </a:defRPr>
      </a:lvl5pPr>
      <a:lvl6pPr marL="2072291">
        <a:defRPr>
          <a:latin typeface="+mn-lt"/>
          <a:ea typeface="+mn-ea"/>
          <a:cs typeface="+mn-cs"/>
        </a:defRPr>
      </a:lvl6pPr>
      <a:lvl7pPr marL="2486752">
        <a:defRPr>
          <a:latin typeface="+mn-lt"/>
          <a:ea typeface="+mn-ea"/>
          <a:cs typeface="+mn-cs"/>
        </a:defRPr>
      </a:lvl7pPr>
      <a:lvl8pPr marL="2901210">
        <a:defRPr>
          <a:latin typeface="+mn-lt"/>
          <a:ea typeface="+mn-ea"/>
          <a:cs typeface="+mn-cs"/>
        </a:defRPr>
      </a:lvl8pPr>
      <a:lvl9pPr marL="331566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인간의 얼굴, 사람, 입술, 인물사진이(가) 표시된 사진&#10;&#10;자동 생성된 설명">
            <a:extLst>
              <a:ext uri="{FF2B5EF4-FFF2-40B4-BE49-F238E27FC236}">
                <a16:creationId xmlns:a16="http://schemas.microsoft.com/office/drawing/2014/main" id="{D6F263A0-9DC1-9F17-7967-A1FFB9329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" b="27745"/>
          <a:stretch/>
        </p:blipFill>
        <p:spPr>
          <a:xfrm>
            <a:off x="-6686" y="-1"/>
            <a:ext cx="7579718" cy="7726068"/>
          </a:xfrm>
          <a:prstGeom prst="rect">
            <a:avLst/>
          </a:prstGeom>
        </p:spPr>
      </p:pic>
      <p:sp>
        <p:nvSpPr>
          <p:cNvPr id="2" name="object 19">
            <a:extLst>
              <a:ext uri="{FF2B5EF4-FFF2-40B4-BE49-F238E27FC236}">
                <a16:creationId xmlns:a16="http://schemas.microsoft.com/office/drawing/2014/main" id="{DF247104-7E5E-4293-6580-5AFB86C4A8C9}"/>
              </a:ext>
            </a:extLst>
          </p:cNvPr>
          <p:cNvSpPr txBox="1"/>
          <p:nvPr/>
        </p:nvSpPr>
        <p:spPr>
          <a:xfrm>
            <a:off x="229792" y="9440601"/>
            <a:ext cx="3187706" cy="1063961"/>
          </a:xfrm>
          <a:prstGeom prst="rect">
            <a:avLst/>
          </a:prstGeom>
        </p:spPr>
        <p:txBody>
          <a:bodyPr wrap="square" lIns="0" tIns="78311" rIns="0" bIns="0" anchor="t">
            <a:spAutoFit/>
          </a:bodyPr>
          <a:lstStyle/>
          <a:p>
            <a:pPr marL="10794" defTabSz="839422">
              <a:spcBef>
                <a:spcPts val="617"/>
              </a:spcBef>
              <a:tabLst>
                <a:tab pos="74834" algn="l"/>
              </a:tabLst>
              <a:defRPr/>
            </a:pPr>
            <a:r>
              <a:rPr lang="ko-KR" altLang="en-US" sz="18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맑은 고딕 Semilight"/>
              </a:rPr>
              <a:t>생년월일</a:t>
            </a:r>
            <a:r>
              <a:rPr lang="ko-KR" altLang="en-US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rPr>
              <a:t>    </a:t>
            </a:r>
            <a:r>
              <a:rPr lang="en-US" altLang="ko-KR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rPr>
              <a:t>2003</a:t>
            </a:r>
            <a:r>
              <a:rPr lang="ko-KR" altLang="en-US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rPr>
              <a:t>년 </a:t>
            </a:r>
            <a:r>
              <a:rPr lang="en-US" altLang="ko-KR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rPr>
              <a:t>9</a:t>
            </a:r>
            <a:r>
              <a:rPr lang="ko-KR" altLang="en-US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rPr>
              <a:t>월 </a:t>
            </a:r>
            <a:r>
              <a:rPr lang="en-US" altLang="ko-KR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rPr>
              <a:t>22</a:t>
            </a:r>
            <a:r>
              <a:rPr lang="ko-KR" altLang="en-US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rPr>
              <a:t>일</a:t>
            </a:r>
            <a:endParaRPr lang="en-US" altLang="ko-KR" sz="1800" dirty="0">
              <a:latin typeface="나눔스퀘어라운드OTF Light" panose="020B0600000101010101" pitchFamily="34" charset="-127"/>
              <a:ea typeface="나눔스퀘어라운드OTF Light" panose="020B0600000101010101" pitchFamily="34" charset="-127"/>
              <a:cs typeface="맑은 고딕 Semilight"/>
            </a:endParaRPr>
          </a:p>
          <a:p>
            <a:pPr marL="10794" defTabSz="839422">
              <a:spcBef>
                <a:spcPts val="617"/>
              </a:spcBef>
              <a:tabLst>
                <a:tab pos="74834" algn="l"/>
              </a:tabLst>
              <a:defRPr/>
            </a:pPr>
            <a:r>
              <a:rPr lang="ko-KR" altLang="en-US" sz="18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맑은 고딕 Semilight"/>
              </a:rPr>
              <a:t>키 </a:t>
            </a:r>
            <a:r>
              <a:rPr lang="en-US" altLang="ko-KR" sz="18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· </a:t>
            </a:r>
            <a:r>
              <a:rPr lang="ko-KR" altLang="en-US" sz="18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체중</a:t>
            </a:r>
            <a:r>
              <a:rPr lang="ko-KR" altLang="en-US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    </a:t>
            </a:r>
            <a:r>
              <a:rPr lang="en-US" altLang="ko-KR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173cm · 50kg</a:t>
            </a:r>
          </a:p>
          <a:p>
            <a:pPr marL="10794" defTabSz="839422">
              <a:spcBef>
                <a:spcPts val="617"/>
              </a:spcBef>
              <a:tabLst>
                <a:tab pos="74834" algn="l"/>
              </a:tabLst>
              <a:defRPr/>
            </a:pPr>
            <a:r>
              <a:rPr lang="ko-KR" altLang="en-US" sz="18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특기</a:t>
            </a:r>
            <a:r>
              <a:rPr lang="ko-KR" altLang="en-US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            </a:t>
            </a:r>
            <a:r>
              <a:rPr lang="ko-KR" altLang="en-US" sz="1800" dirty="0" err="1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탭댄스</a:t>
            </a:r>
            <a:r>
              <a:rPr lang="en-US" altLang="ko-KR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 · </a:t>
            </a:r>
            <a:r>
              <a:rPr lang="ko-KR" altLang="en-US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난타</a:t>
            </a:r>
            <a:endParaRPr lang="en-US" altLang="ko-KR" sz="1800" dirty="0">
              <a:latin typeface="나눔스퀘어라운드OTF Light" panose="020B0600000101010101" pitchFamily="34" charset="-127"/>
              <a:ea typeface="나눔스퀘어라운드OTF Light" panose="020B0600000101010101" pitchFamily="34" charset="-127"/>
            </a:endParaRPr>
          </a:p>
        </p:txBody>
      </p:sp>
      <p:sp>
        <p:nvSpPr>
          <p:cNvPr id="6166" name="object 17">
            <a:extLst>
              <a:ext uri="{FF2B5EF4-FFF2-40B4-BE49-F238E27FC236}">
                <a16:creationId xmlns:a16="http://schemas.microsoft.com/office/drawing/2014/main" id="{B315ABD1-6EEB-CE35-ABBC-6B335753D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98" y="7889702"/>
            <a:ext cx="3849848" cy="93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0307" rIns="0" bIns="0" anchor="t">
            <a:spAutoFit/>
          </a:bodyPr>
          <a:lstStyle>
            <a:lvl1pPr marL="46038">
              <a:defRPr sz="16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34" charset="-127"/>
              </a:defRPr>
            </a:lvl9pPr>
          </a:lstStyle>
          <a:p>
            <a:pPr marL="45085">
              <a:spcBef>
                <a:spcPts val="313"/>
              </a:spcBef>
              <a:defRPr/>
            </a:pPr>
            <a:r>
              <a:rPr lang="ko-KR" altLang="ko-KR" sz="4800">
                <a:latin typeface="Walbaum Display"/>
                <a:ea typeface="맑은 고딕"/>
              </a:rPr>
              <a:t>OH YOON</a:t>
            </a:r>
            <a:r>
              <a:rPr lang="en-US" altLang="ko-KR" sz="4800">
                <a:latin typeface="Walbaum Display"/>
                <a:ea typeface="맑은 고딕"/>
              </a:rPr>
              <a:t>  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OTF_ac Bold"/>
                <a:ea typeface="나눔스퀘어OTF_ac Bold"/>
              </a:rPr>
              <a:t>오 윤</a:t>
            </a:r>
            <a:endParaRPr lang="ko-KR" altLang="ko-KR" sz="4800">
              <a:solidFill>
                <a:prstClr val="black"/>
              </a:solidFill>
              <a:latin typeface="나눔스퀘어OTF_ac Bold"/>
              <a:ea typeface="나눔스퀘어OTF_ac Bold"/>
            </a:endParaRPr>
          </a:p>
          <a:p>
            <a:pPr marL="45085">
              <a:spcBef>
                <a:spcPts val="75"/>
              </a:spcBef>
            </a:pPr>
            <a:endParaRPr lang="ko-KR" altLang="ko-KR" sz="1200" baseline="19000">
              <a:latin typeface="Walbaum Display" panose="02070503090703020303" pitchFamily="18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8EA10EFB-1D32-22DB-D1C5-4F29250EAC60}"/>
              </a:ext>
            </a:extLst>
          </p:cNvPr>
          <p:cNvSpPr txBox="1"/>
          <p:nvPr/>
        </p:nvSpPr>
        <p:spPr>
          <a:xfrm>
            <a:off x="216913" y="8734103"/>
            <a:ext cx="3643566" cy="648462"/>
          </a:xfrm>
          <a:prstGeom prst="rect">
            <a:avLst/>
          </a:prstGeom>
        </p:spPr>
        <p:txBody>
          <a:bodyPr wrap="square" lIns="0" tIns="78311" rIns="0" bIns="0" anchor="t">
            <a:spAutoFit/>
          </a:bodyPr>
          <a:lstStyle/>
          <a:p>
            <a:pPr marL="10794" defTabSz="839422">
              <a:spcBef>
                <a:spcPts val="617"/>
              </a:spcBef>
              <a:tabLst>
                <a:tab pos="74834" algn="l"/>
              </a:tabLst>
              <a:defRPr/>
            </a:pPr>
            <a:r>
              <a:rPr lang="ko-KR" altLang="en-US" sz="16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서울예술고등학교 연극영화과 연기전공</a:t>
            </a:r>
            <a:endParaRPr lang="en-US" altLang="ko-KR" sz="1600" dirty="0">
              <a:latin typeface="나눔스퀘어라운드OTF Light" panose="020B0600000101010101" pitchFamily="34" charset="-127"/>
              <a:ea typeface="나눔스퀘어라운드OTF Light" panose="020B0600000101010101" pitchFamily="34" charset="-127"/>
            </a:endParaRPr>
          </a:p>
          <a:p>
            <a:pPr marL="10794" defTabSz="839422">
              <a:spcBef>
                <a:spcPts val="617"/>
              </a:spcBef>
              <a:tabLst>
                <a:tab pos="74834" algn="l"/>
              </a:tabLst>
              <a:defRPr/>
            </a:pPr>
            <a:r>
              <a:rPr lang="ko-KR" altLang="en-US" sz="16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동덕여자대학교 방송연예과 주간 </a:t>
            </a:r>
            <a:r>
              <a:rPr lang="en-US" altLang="ko-KR" sz="16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22</a:t>
            </a:r>
            <a:r>
              <a:rPr lang="ko-KR" altLang="en-US" sz="16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학번 </a:t>
            </a:r>
            <a:endParaRPr lang="en-US" altLang="ko-KR" sz="1600" dirty="0">
              <a:latin typeface="나눔스퀘어라운드OTF Light" panose="020B0600000101010101" pitchFamily="34" charset="-127"/>
              <a:ea typeface="나눔스퀘어라운드OTF Light" panose="020B0600000101010101" pitchFamily="34" charset="-127"/>
            </a:endParaRP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41C6C587-40C8-A4DE-D639-615EBBEF3D41}"/>
              </a:ext>
            </a:extLst>
          </p:cNvPr>
          <p:cNvSpPr txBox="1"/>
          <p:nvPr/>
        </p:nvSpPr>
        <p:spPr>
          <a:xfrm>
            <a:off x="3839126" y="9440601"/>
            <a:ext cx="3643566" cy="1063961"/>
          </a:xfrm>
          <a:prstGeom prst="rect">
            <a:avLst/>
          </a:prstGeom>
        </p:spPr>
        <p:txBody>
          <a:bodyPr wrap="square" lIns="0" tIns="78311" rIns="0" bIns="0" anchor="t">
            <a:spAutoFit/>
          </a:bodyPr>
          <a:lstStyle/>
          <a:p>
            <a:pPr marL="10160" defTabSz="839422">
              <a:spcBef>
                <a:spcPts val="617"/>
              </a:spcBef>
              <a:tabLst>
                <a:tab pos="74834" algn="l"/>
              </a:tabLst>
              <a:defRPr/>
            </a:pPr>
            <a:r>
              <a:rPr lang="en-US" altLang="ko-KR" sz="1800" dirty="0">
                <a:latin typeface="나눔스퀘어라운드OTF Bold" panose="020B0600000101010101" pitchFamily="34" charset="-127"/>
                <a:ea typeface="나눔스퀘어라운드OTF Bold"/>
              </a:rPr>
              <a:t>SNS</a:t>
            </a:r>
            <a:r>
              <a:rPr lang="ko-KR" altLang="en-US" sz="1800" dirty="0">
                <a:latin typeface="나눔스퀘어라운드OTF Bold" panose="020B0600000101010101" pitchFamily="34" charset="-127"/>
                <a:ea typeface="나눔스퀘어라운드OTF Light"/>
              </a:rPr>
              <a:t>       </a:t>
            </a:r>
            <a:r>
              <a:rPr lang="en-US" altLang="ko-KR" sz="1800" dirty="0">
                <a:latin typeface="나눔스퀘어라운드OTF Light" panose="020B0600000101010101" pitchFamily="34" charset="-127"/>
                <a:ea typeface="나눔스퀘어라운드OTF Light"/>
              </a:rPr>
              <a:t>@5._.yo0n</a:t>
            </a:r>
            <a:endParaRPr lang="en-US" altLang="ko-KR" sz="1800" dirty="0">
              <a:latin typeface="나눔스퀘어라운드OTF Bold" panose="020B0600000101010101" pitchFamily="34" charset="-127"/>
              <a:ea typeface="나눔스퀘어라운드OTF Bold"/>
              <a:cs typeface="맑은 고딕 Semilight"/>
            </a:endParaRPr>
          </a:p>
          <a:p>
            <a:pPr marL="10160" defTabSz="839422">
              <a:spcBef>
                <a:spcPts val="617"/>
              </a:spcBef>
              <a:tabLst>
                <a:tab pos="74834" algn="l"/>
              </a:tabLst>
              <a:defRPr/>
            </a:pPr>
            <a:r>
              <a:rPr lang="ko-KR" altLang="en-US" sz="18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  <a:cs typeface="맑은 고딕 Semilight"/>
              </a:rPr>
              <a:t>연락처</a:t>
            </a:r>
            <a:r>
              <a:rPr lang="ko-KR" altLang="en-US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rPr>
              <a:t>    </a:t>
            </a:r>
            <a:r>
              <a:rPr lang="en-US" altLang="ko-KR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rPr>
              <a:t>010-2813-5273</a:t>
            </a:r>
          </a:p>
          <a:p>
            <a:pPr marL="10160" defTabSz="839422">
              <a:spcBef>
                <a:spcPts val="617"/>
              </a:spcBef>
              <a:tabLst>
                <a:tab pos="74834" algn="l"/>
              </a:tabLst>
              <a:defRPr/>
            </a:pPr>
            <a:r>
              <a:rPr lang="ko-KR" altLang="en-US" sz="18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rPr>
              <a:t>이메일</a:t>
            </a:r>
            <a:r>
              <a:rPr lang="ko-KR" altLang="en-US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    </a:t>
            </a:r>
            <a:r>
              <a:rPr lang="en-US" altLang="ko-KR" sz="18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dhdbs0922@gmail.com</a:t>
            </a:r>
          </a:p>
        </p:txBody>
      </p:sp>
      <p:pic>
        <p:nvPicPr>
          <p:cNvPr id="20" name="그림 19" descr="텍스트, 스크린샷, 폰트, 원이(가) 표시된 사진&#10;&#10;자동 생성된 설명">
            <a:extLst>
              <a:ext uri="{FF2B5EF4-FFF2-40B4-BE49-F238E27FC236}">
                <a16:creationId xmlns:a16="http://schemas.microsoft.com/office/drawing/2014/main" id="{FE24F235-54C8-E712-9271-017E097D3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3" y="7675826"/>
            <a:ext cx="1216790" cy="139801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4850DFA-4C39-95B3-0975-C9AD009A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79" y="7702726"/>
            <a:ext cx="1160926" cy="1171561"/>
          </a:xfrm>
          <a:prstGeom prst="rect">
            <a:avLst/>
          </a:prstGeom>
          <a:noFill/>
        </p:spPr>
      </p:pic>
      <p:sp>
        <p:nvSpPr>
          <p:cNvPr id="24" name="object 19">
            <a:extLst>
              <a:ext uri="{FF2B5EF4-FFF2-40B4-BE49-F238E27FC236}">
                <a16:creationId xmlns:a16="http://schemas.microsoft.com/office/drawing/2014/main" id="{1DE05336-F31E-A157-F220-248E8CE01912}"/>
              </a:ext>
            </a:extLst>
          </p:cNvPr>
          <p:cNvSpPr txBox="1"/>
          <p:nvPr/>
        </p:nvSpPr>
        <p:spPr>
          <a:xfrm>
            <a:off x="5466789" y="8743260"/>
            <a:ext cx="819666" cy="250003"/>
          </a:xfrm>
          <a:prstGeom prst="rect">
            <a:avLst/>
          </a:prstGeom>
        </p:spPr>
        <p:txBody>
          <a:bodyPr wrap="square" lIns="0" tIns="78311" rIns="0" bIns="0" anchor="t">
            <a:spAutoFit/>
          </a:bodyPr>
          <a:lstStyle/>
          <a:p>
            <a:pPr marL="10794" algn="ctr" defTabSz="839422">
              <a:spcBef>
                <a:spcPts val="617"/>
              </a:spcBef>
              <a:tabLst>
                <a:tab pos="74834" algn="l"/>
              </a:tabLst>
              <a:defRPr/>
            </a:pPr>
            <a:r>
              <a:rPr lang="ko-KR" altLang="en-US" sz="120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rPr>
              <a:t>연기영상</a:t>
            </a:r>
            <a:endParaRPr lang="en-US" altLang="ko-KR" sz="1200">
              <a:latin typeface="나눔스퀘어라운드OTF Light" panose="020B0600000101010101" pitchFamily="34" charset="-127"/>
              <a:ea typeface="나눔스퀘어라운드OTF Light" panose="020B0600000101010101" pitchFamily="34" charset="-127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EADB3E1D-1C4E-D47E-45D6-152EC5305C9D}"/>
              </a:ext>
            </a:extLst>
          </p:cNvPr>
          <p:cNvCxnSpPr/>
          <p:nvPr/>
        </p:nvCxnSpPr>
        <p:spPr>
          <a:xfrm>
            <a:off x="202261" y="8687637"/>
            <a:ext cx="3689777" cy="143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0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634CBDE-9183-30E9-6BA5-0777358ACC4A}"/>
              </a:ext>
            </a:extLst>
          </p:cNvPr>
          <p:cNvGrpSpPr/>
          <p:nvPr/>
        </p:nvGrpSpPr>
        <p:grpSpPr>
          <a:xfrm rot="5400000">
            <a:off x="-1503564" y="1683586"/>
            <a:ext cx="10503448" cy="7452977"/>
            <a:chOff x="148774" y="106698"/>
            <a:chExt cx="10503448" cy="7452977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83A2E87-2045-0A76-D7F3-8E4B9F397794}"/>
                </a:ext>
              </a:extLst>
            </p:cNvPr>
            <p:cNvSpPr txBox="1"/>
            <p:nvPr/>
          </p:nvSpPr>
          <p:spPr>
            <a:xfrm>
              <a:off x="170793" y="109024"/>
              <a:ext cx="3805038" cy="381205"/>
            </a:xfrm>
            <a:prstGeom prst="rect">
              <a:avLst/>
            </a:prstGeom>
          </p:spPr>
          <p:txBody>
            <a:bodyPr wrap="square" lIns="0" tIns="4987" rIns="0" bIns="0" anchor="t">
              <a:spAutoFit/>
            </a:bodyPr>
            <a:lstStyle>
              <a:defPPr>
                <a:defRPr lang="ko-KR"/>
              </a:defPPr>
              <a:lvl1pPr marL="0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64295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28590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92885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057181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321476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585771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850066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114361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0" defTabSz="330522">
                <a:spcBef>
                  <a:spcPts val="39"/>
                </a:spcBef>
                <a:defRPr/>
              </a:pPr>
              <a:r>
                <a:rPr lang="en-US" sz="1200" spc="20">
                  <a:latin typeface="Walbaum Heading" panose="02070303090703020303" pitchFamily="18" charset="0"/>
                  <a:ea typeface="Baskerville" panose="02020502070401020303" pitchFamily="18" charset="0"/>
                  <a:cs typeface="Mongolian Baiti" pitchFamily="66" charset="0"/>
                </a:rPr>
                <a:t>A</a:t>
              </a:r>
              <a:r>
                <a:rPr lang="en-US" sz="1200" spc="39">
                  <a:latin typeface="Walbaum Heading" panose="02070303090703020303" pitchFamily="18" charset="0"/>
                  <a:ea typeface="Baskerville" panose="02020502070401020303" pitchFamily="18" charset="0"/>
                  <a:cs typeface="Mongolian Baiti" pitchFamily="66" charset="0"/>
                </a:rPr>
                <a:t>C</a:t>
              </a:r>
              <a:r>
                <a:rPr lang="en-US" sz="1200" spc="23">
                  <a:latin typeface="Walbaum Heading" panose="02070303090703020303" pitchFamily="18" charset="0"/>
                  <a:ea typeface="Baskerville" panose="02020502070401020303" pitchFamily="18" charset="0"/>
                  <a:cs typeface="Mongolian Baiti" pitchFamily="66" charset="0"/>
                </a:rPr>
                <a:t>TRESS      </a:t>
              </a:r>
              <a:r>
                <a:rPr lang="en-US" altLang="ko-KR" sz="1200" spc="23">
                  <a:latin typeface="Walbaum Heading" panose="02070303090703020303" pitchFamily="18" charset="0"/>
                  <a:ea typeface="Baskerville" panose="02020502070401020303" pitchFamily="18" charset="0"/>
                  <a:cs typeface="Mongolian Baiti" pitchFamily="66" charset="0"/>
                </a:rPr>
                <a:t>OH</a:t>
              </a:r>
              <a:r>
                <a:rPr lang="ko-KR" altLang="en-US" sz="1200" spc="23">
                  <a:latin typeface="Walbaum Heading" panose="02070303090703020303" pitchFamily="18" charset="0"/>
                  <a:ea typeface="Baskerville" panose="02020502070401020303" pitchFamily="18" charset="0"/>
                  <a:cs typeface="Mongolian Baiti" pitchFamily="66" charset="0"/>
                </a:rPr>
                <a:t> </a:t>
              </a:r>
              <a:r>
                <a:rPr lang="en-US" altLang="ko-KR" sz="1200" spc="23">
                  <a:latin typeface="Walbaum Heading" panose="02070303090703020303" pitchFamily="18" charset="0"/>
                  <a:ea typeface="Baskerville" panose="02020502070401020303" pitchFamily="18" charset="0"/>
                  <a:cs typeface="Mongolian Baiti" pitchFamily="66" charset="0"/>
                </a:rPr>
                <a:t>YOON</a:t>
              </a:r>
              <a:r>
                <a:rPr lang="en-US" altLang="ko-KR" sz="1200" spc="23">
                  <a:latin typeface="Walbaum Heading" panose="02070303090703020303" pitchFamily="18" charset="0"/>
                  <a:ea typeface="+mn-lt"/>
                  <a:cs typeface="Mongolian Baiti" pitchFamily="66" charset="0"/>
                </a:rPr>
                <a:t>                         </a:t>
              </a:r>
              <a:r>
                <a:rPr lang="en-US" sz="1200" spc="23">
                  <a:latin typeface="Walbaum Heading" panose="02070303090703020303" pitchFamily="18" charset="0"/>
                  <a:ea typeface="+mn-lt"/>
                  <a:cs typeface="Mongolian Baiti" pitchFamily="66" charset="0"/>
                </a:rPr>
                <a:t>010-2813-5273</a:t>
              </a:r>
              <a:endParaRPr lang="ko-KR" altLang="en-US" sz="1200" spc="23">
                <a:latin typeface="Walbaum Heading" panose="02070303090703020303" pitchFamily="18" charset="0"/>
                <a:ea typeface="Baskerville" panose="02020502070401020303" pitchFamily="18" charset="0"/>
                <a:cs typeface="Mongolian Baiti" pitchFamily="66" charset="0"/>
              </a:endParaRPr>
            </a:p>
            <a:p>
              <a:pPr marL="4500" defTabSz="330522">
                <a:spcBef>
                  <a:spcPts val="39"/>
                </a:spcBef>
                <a:defRPr/>
              </a:pPr>
              <a:endParaRPr lang="ko-KR" altLang="en-US" sz="1200" spc="23">
                <a:latin typeface="Walbaum Heading" panose="02070303090703020303" pitchFamily="18" charset="0"/>
                <a:cs typeface="Mongolian Baiti" pitchFamily="66" charset="0"/>
              </a:endParaRPr>
            </a:p>
          </p:txBody>
        </p:sp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50B1821A-C2A7-337D-B271-015DD454C55D}"/>
                </a:ext>
              </a:extLst>
            </p:cNvPr>
            <p:cNvSpPr/>
            <p:nvPr/>
          </p:nvSpPr>
          <p:spPr>
            <a:xfrm flipV="1">
              <a:off x="179523" y="300914"/>
              <a:ext cx="3774185" cy="44625"/>
            </a:xfrm>
            <a:custGeom>
              <a:avLst/>
              <a:gdLst/>
              <a:ahLst/>
              <a:cxnLst/>
              <a:rect l="l" t="t" r="r" b="b"/>
              <a:pathLst>
                <a:path w="4140200">
                  <a:moveTo>
                    <a:pt x="0" y="0"/>
                  </a:moveTo>
                  <a:lnTo>
                    <a:pt x="4139996" y="0"/>
                  </a:lnTo>
                </a:path>
              </a:pathLst>
            </a:custGeom>
            <a:ln w="3594">
              <a:solidFill>
                <a:srgbClr val="000000"/>
              </a:solidFill>
            </a:ln>
          </p:spPr>
          <p:txBody>
            <a:bodyPr lIns="0" tIns="0" rIns="0" bIns="0"/>
            <a:lstStyle>
              <a:defPPr>
                <a:defRPr lang="ko-KR"/>
              </a:defPPr>
              <a:lvl1pPr marL="0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64295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28590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92885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057181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321476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585771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850066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114361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30522">
                <a:defRPr/>
              </a:pPr>
              <a:endParaRPr lang="ko-KR" altLang="en-US" sz="1732">
                <a:latin typeface="Walbaum Heading" panose="02070303090703020303" pitchFamily="18" charset="0"/>
                <a:cs typeface="Mongolian Baiti" pitchFamily="66" charset="0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4D85AA8-411E-56BC-CD77-80BA5B870AE2}"/>
                </a:ext>
              </a:extLst>
            </p:cNvPr>
            <p:cNvGrpSpPr/>
            <p:nvPr/>
          </p:nvGrpSpPr>
          <p:grpSpPr>
            <a:xfrm>
              <a:off x="3130700" y="447682"/>
              <a:ext cx="7383889" cy="5145972"/>
              <a:chOff x="233978" y="537544"/>
              <a:chExt cx="7353206" cy="5272142"/>
            </a:xfrm>
          </p:grpSpPr>
          <p:pic>
            <p:nvPicPr>
              <p:cNvPr id="18" name="그림 17" descr="사람, 인간의 얼굴, 긴 머리, 입술이(가) 표시된 사진&#10;&#10;자동 생성된 설명">
                <a:extLst>
                  <a:ext uri="{FF2B5EF4-FFF2-40B4-BE49-F238E27FC236}">
                    <a16:creationId xmlns:a16="http://schemas.microsoft.com/office/drawing/2014/main" id="{BF49D139-43AB-DDCE-A8D8-873091E7EF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90" b="11747"/>
              <a:stretch/>
            </p:blipFill>
            <p:spPr>
              <a:xfrm>
                <a:off x="233978" y="537545"/>
                <a:ext cx="3624488" cy="5272141"/>
              </a:xfrm>
              <a:prstGeom prst="rect">
                <a:avLst/>
              </a:prstGeom>
            </p:spPr>
          </p:pic>
          <p:pic>
            <p:nvPicPr>
              <p:cNvPr id="19" name="그림 18" descr="사람, 인간의 얼굴, 입술, 속눈썹이(가) 표시된 사진&#10;&#10;자동 생성된 설명">
                <a:extLst>
                  <a:ext uri="{FF2B5EF4-FFF2-40B4-BE49-F238E27FC236}">
                    <a16:creationId xmlns:a16="http://schemas.microsoft.com/office/drawing/2014/main" id="{3A873F2F-C70A-9524-02BE-8C0603D44B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7" r="2513" b="11747"/>
              <a:stretch/>
            </p:blipFill>
            <p:spPr>
              <a:xfrm>
                <a:off x="3962695" y="537544"/>
                <a:ext cx="3624489" cy="5272141"/>
              </a:xfrm>
              <a:prstGeom prst="rect">
                <a:avLst/>
              </a:prstGeom>
            </p:spPr>
          </p:pic>
        </p:grpSp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65C4EE47-6727-1024-4922-E1272056386B}"/>
                </a:ext>
              </a:extLst>
            </p:cNvPr>
            <p:cNvSpPr txBox="1"/>
            <p:nvPr/>
          </p:nvSpPr>
          <p:spPr>
            <a:xfrm>
              <a:off x="2860155" y="5678502"/>
              <a:ext cx="2597843" cy="1511554"/>
            </a:xfrm>
            <a:prstGeom prst="rect">
              <a:avLst/>
            </a:prstGeom>
          </p:spPr>
          <p:txBody>
            <a:bodyPr wrap="square" lIns="0" tIns="54215" rIns="0" bIns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ko-KR" altLang="en-US" sz="1300"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광고</a:t>
              </a:r>
              <a:endParaRPr lang="en-US" altLang="ko-KR" sz="130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2024 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경기문화재단 공익광고</a:t>
              </a:r>
              <a:endParaRPr lang="en-US" altLang="ko-KR" sz="130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endParaRPr>
            </a:p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             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지금 여전히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,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우리 곁에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–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조연</a:t>
              </a:r>
              <a:endParaRPr lang="en-US" altLang="ko-KR" sz="1300" b="1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2023 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신세계 유니버스 클럽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–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조연</a:t>
              </a:r>
              <a:endParaRPr lang="en-US" altLang="ko-KR" sz="130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2023  VERIFY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–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모델</a:t>
              </a:r>
              <a:endParaRPr lang="en-US" altLang="ko-KR" sz="130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endParaRPr>
            </a:p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2021  APRVD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–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모델</a:t>
              </a:r>
              <a:endParaRPr lang="en-US" altLang="ko-KR" sz="130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endParaRPr>
            </a:p>
          </p:txBody>
        </p:sp>
        <p:sp>
          <p:nvSpPr>
            <p:cNvPr id="7" name="object 19">
              <a:extLst>
                <a:ext uri="{FF2B5EF4-FFF2-40B4-BE49-F238E27FC236}">
                  <a16:creationId xmlns:a16="http://schemas.microsoft.com/office/drawing/2014/main" id="{6EB31450-54EC-7863-7974-E4BDE4859239}"/>
                </a:ext>
              </a:extLst>
            </p:cNvPr>
            <p:cNvSpPr txBox="1"/>
            <p:nvPr/>
          </p:nvSpPr>
          <p:spPr>
            <a:xfrm>
              <a:off x="5644814" y="5645770"/>
              <a:ext cx="4775317" cy="1835232"/>
            </a:xfrm>
            <a:prstGeom prst="rect">
              <a:avLst/>
            </a:prstGeom>
          </p:spPr>
          <p:txBody>
            <a:bodyPr wrap="square" lIns="0" tIns="54215" rIns="0" bIns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ko-KR" altLang="en-US" sz="1300" dirty="0"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단편</a:t>
              </a:r>
              <a:endParaRPr lang="en-US" altLang="ko-KR" sz="1300" dirty="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</a:t>
              </a: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4 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 교수님 죽이기 </a:t>
              </a: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–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 조연</a:t>
              </a:r>
              <a:endParaRPr lang="en-US" altLang="ko-KR" sz="13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endParaRP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2023  </a:t>
              </a:r>
              <a:r>
                <a:rPr lang="ko-KR" altLang="en-US" sz="1300" dirty="0" err="1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딸기맛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 사랑니 - 주연</a:t>
              </a: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2023  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치사량의 절반 - 주연</a:t>
              </a:r>
              <a:endParaRPr lang="ko-KR" altLang="en-US" sz="13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Calibri"/>
              </a:endParaRP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2023  </a:t>
              </a:r>
              <a:r>
                <a:rPr lang="ko-KR" altLang="en-US" sz="1300" dirty="0" err="1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껌딱지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 - 조연</a:t>
              </a: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2023  찰칵! </a:t>
              </a: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–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 주연</a:t>
              </a:r>
              <a:endParaRPr lang="en-US" altLang="ko-KR" sz="13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endParaRP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2022  눈치 좀 </a:t>
              </a:r>
              <a:r>
                <a:rPr lang="en-US" altLang="ko-KR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–</a:t>
              </a:r>
              <a:r>
                <a:rPr lang="ko-KR" altLang="en-US" sz="1300" dirty="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 주연</a:t>
              </a:r>
              <a:endParaRPr lang="en-US" altLang="ko-KR" sz="1300" dirty="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endParaRPr>
            </a:p>
          </p:txBody>
        </p:sp>
        <p:sp>
          <p:nvSpPr>
            <p:cNvPr id="8" name="object 19">
              <a:extLst>
                <a:ext uri="{FF2B5EF4-FFF2-40B4-BE49-F238E27FC236}">
                  <a16:creationId xmlns:a16="http://schemas.microsoft.com/office/drawing/2014/main" id="{85F208A3-ED9F-8B7E-B75C-AFB3DF67936A}"/>
                </a:ext>
              </a:extLst>
            </p:cNvPr>
            <p:cNvSpPr txBox="1"/>
            <p:nvPr/>
          </p:nvSpPr>
          <p:spPr>
            <a:xfrm>
              <a:off x="7960038" y="6351875"/>
              <a:ext cx="2396586" cy="259452"/>
            </a:xfrm>
            <a:prstGeom prst="rect">
              <a:avLst/>
            </a:prstGeom>
          </p:spPr>
          <p:txBody>
            <a:bodyPr wrap="square" lIns="0" tIns="54215" rIns="0" bIns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endParaRPr lang="en-US" altLang="ko-KR" sz="130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endParaRPr>
            </a:p>
          </p:txBody>
        </p:sp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3E5E4267-BA09-7C86-8E65-D78EFACEA31C}"/>
                </a:ext>
              </a:extLst>
            </p:cNvPr>
            <p:cNvSpPr txBox="1"/>
            <p:nvPr/>
          </p:nvSpPr>
          <p:spPr>
            <a:xfrm>
              <a:off x="271682" y="5676640"/>
              <a:ext cx="2462319" cy="1539157"/>
            </a:xfrm>
            <a:prstGeom prst="rect">
              <a:avLst/>
            </a:prstGeom>
          </p:spPr>
          <p:txBody>
            <a:bodyPr wrap="square" lIns="0" tIns="54215" rIns="0" bIns="0" anchor="t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ko-KR" altLang="en-US" sz="1300"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독립</a:t>
              </a:r>
              <a:endParaRPr lang="en-US" altLang="ko-KR" sz="1300">
                <a:latin typeface="나눔스퀘어라운드OTF Bold" panose="020B0600000101010101" pitchFamily="34" charset="-127"/>
                <a:ea typeface="나눔스퀘어라운드OTF Bold" panose="020B0600000101010101" pitchFamily="34" charset="-127"/>
              </a:endParaRPr>
            </a:p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2022  </a:t>
              </a:r>
              <a:r>
                <a:rPr lang="ko-KR" altLang="en-US" sz="1300" err="1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제주섬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, </a:t>
              </a:r>
              <a:r>
                <a:rPr lang="ko-KR" altLang="en-US" sz="1300" err="1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굴무기낭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 –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주연</a:t>
              </a:r>
              <a:endParaRPr lang="en-US" altLang="ko-KR" sz="130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endParaRPr>
            </a:p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endParaRPr lang="en-US" altLang="ko-KR" sz="130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endParaRPr>
            </a:p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ko-KR" altLang="en-US" sz="1300">
                  <a:latin typeface="나눔스퀘어라운드OTF Bold" panose="020B0600000101010101" pitchFamily="34" charset="-127"/>
                  <a:ea typeface="나눔스퀘어라운드OTF Bold" panose="020B0600000101010101" pitchFamily="34" charset="-127"/>
                </a:rPr>
                <a:t>웹드라마</a:t>
              </a:r>
              <a:endParaRPr lang="en-US" altLang="ko-KR" sz="1300">
                <a:solidFill>
                  <a:prstClr val="black"/>
                </a:solidFill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endParaRPr>
            </a:p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2024  </a:t>
              </a:r>
              <a:r>
                <a:rPr lang="ko-KR" altLang="en-US" sz="1300" err="1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쉐어하쉐어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–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주연</a:t>
              </a:r>
              <a:endParaRPr lang="en-US" altLang="ko-KR" sz="130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endParaRPr>
            </a:p>
            <a:p>
              <a:pPr marL="7473" defTabSz="581157">
                <a:spcBef>
                  <a:spcPts val="427"/>
                </a:spcBef>
                <a:tabLst>
                  <a:tab pos="51810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2024 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나를 싫어했던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X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에게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-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주연</a:t>
              </a:r>
              <a:endParaRPr lang="en-US" altLang="ko-KR" sz="130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922081-A3ED-A0C1-4860-BF83301A6848}"/>
                </a:ext>
              </a:extLst>
            </p:cNvPr>
            <p:cNvSpPr txBox="1"/>
            <p:nvPr/>
          </p:nvSpPr>
          <p:spPr>
            <a:xfrm>
              <a:off x="7911371" y="5882478"/>
              <a:ext cx="2740851" cy="16771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2022  예뻐가지고 - 조연</a:t>
              </a: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2022  </a:t>
              </a:r>
              <a:r>
                <a:rPr lang="ko-KR" altLang="en-US" sz="1300" err="1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남친서랍취급주의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 - 조연</a:t>
              </a: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2022  너의 성향은 - 주연</a:t>
              </a: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2022  이 망할 연애 - 주연</a:t>
              </a: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2022  </a:t>
              </a:r>
              <a:r>
                <a:rPr lang="ko-KR" altLang="en-US" sz="1300" err="1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구남친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 유니버스 - 주연 </a:t>
              </a:r>
            </a:p>
            <a:p>
              <a:pPr marL="4000" defTabSz="330481">
                <a:lnSpc>
                  <a:spcPct val="120000"/>
                </a:lnSpc>
                <a:spcBef>
                  <a:spcPts val="236"/>
                </a:spcBef>
                <a:tabLst>
                  <a:tab pos="29462" algn="l"/>
                </a:tabLst>
                <a:defRPr/>
              </a:pP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</a:rPr>
                <a:t>· 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2022  아름답게 죽는 법 </a:t>
              </a:r>
              <a:r>
                <a:rPr lang="en-US" altLang="ko-KR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–</a:t>
              </a:r>
              <a:r>
                <a:rPr lang="ko-KR" altLang="en-US" sz="13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맑은 고딕 Semilight"/>
                </a:rPr>
                <a:t> 조연</a:t>
              </a:r>
              <a:endParaRPr lang="en-US" altLang="ko-KR" sz="1300">
                <a:latin typeface="나눔스퀘어라운드OTF Light" panose="020B0600000101010101" pitchFamily="34" charset="-127"/>
                <a:ea typeface="나눔스퀘어라운드OTF Light" panose="020B0600000101010101" pitchFamily="34" charset="-127"/>
                <a:cs typeface="맑은 고딕 Semilight"/>
              </a:endParaRPr>
            </a:p>
          </p:txBody>
        </p:sp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CCEBC14C-8CA5-FC07-FAC7-82C77495F3BD}"/>
                </a:ext>
              </a:extLst>
            </p:cNvPr>
            <p:cNvSpPr txBox="1"/>
            <p:nvPr/>
          </p:nvSpPr>
          <p:spPr>
            <a:xfrm>
              <a:off x="5825972" y="106698"/>
              <a:ext cx="4667150" cy="193166"/>
            </a:xfrm>
            <a:prstGeom prst="rect">
              <a:avLst/>
            </a:prstGeom>
          </p:spPr>
          <p:txBody>
            <a:bodyPr wrap="square" lIns="0" tIns="4987" rIns="0" bIns="0" anchor="t">
              <a:spAutoFit/>
            </a:bodyPr>
            <a:lstStyle>
              <a:defPPr>
                <a:defRPr lang="ko-KR"/>
              </a:defPPr>
              <a:lvl1pPr marL="0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64295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28590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792885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057181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321476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585771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850066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114361" algn="l" defTabSz="2528590" rtl="0" eaLnBrk="1" latinLnBrk="1" hangingPunct="1">
                <a:defRPr sz="497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00" algn="r" defTabSz="330522">
                <a:spcBef>
                  <a:spcPts val="39"/>
                </a:spcBef>
                <a:defRPr/>
              </a:pPr>
              <a:r>
                <a:rPr lang="en-US" sz="1200" spc="9">
                  <a:latin typeface="Walbaum Heading" panose="02070303090703020303" pitchFamily="18" charset="0"/>
                  <a:ea typeface="Baskerville" panose="02020502070401020303" pitchFamily="18" charset="0"/>
                  <a:cs typeface="Mongolian Baiti" pitchFamily="66" charset="0"/>
                </a:rPr>
                <a:t>          @5._.yo0n    </a:t>
              </a:r>
              <a:r>
                <a:rPr lang="en-US" altLang="ko-KR" sz="1200" spc="9">
                  <a:latin typeface="Walbaum Heading" panose="02070303090703020303" pitchFamily="18" charset="0"/>
                  <a:ea typeface="Baskerville" panose="02020502070401020303" pitchFamily="18" charset="0"/>
                  <a:cs typeface="Mongolian Baiti" pitchFamily="66" charset="0"/>
                </a:rPr>
                <a:t> </a:t>
              </a:r>
              <a:r>
                <a:rPr lang="en-US" sz="1200" spc="9">
                  <a:latin typeface="Walbaum Heading" panose="02070303090703020303" pitchFamily="18" charset="0"/>
                  <a:ea typeface="Baskerville" panose="02020502070401020303" pitchFamily="18" charset="0"/>
                  <a:cs typeface="Mongolian Baiti" pitchFamily="66" charset="0"/>
                </a:rPr>
                <a:t>dhdbs0922@gmail.com</a:t>
              </a:r>
              <a:endParaRPr lang="ko-KR" altLang="en-US" sz="1200">
                <a:latin typeface="Walbaum Heading" panose="02070303090703020303" pitchFamily="18" charset="0"/>
                <a:ea typeface="맑은 고딕"/>
                <a:cs typeface="Mongolian Baiti" pitchFamily="66" charset="0"/>
              </a:endParaRPr>
            </a:p>
          </p:txBody>
        </p:sp>
        <p:pic>
          <p:nvPicPr>
            <p:cNvPr id="12" name="Picture 2" descr="인간의 얼굴, 사람, 인물사진, 의류이(가) 표시된 사진&#10;&#10;자동 생성된 설명">
              <a:extLst>
                <a:ext uri="{FF2B5EF4-FFF2-40B4-BE49-F238E27FC236}">
                  <a16:creationId xmlns:a16="http://schemas.microsoft.com/office/drawing/2014/main" id="{6847704C-5A5B-F898-400E-9F2A2F51A1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7" t="19794" r="7435" b="15759"/>
            <a:stretch/>
          </p:blipFill>
          <p:spPr bwMode="auto">
            <a:xfrm rot="16200000">
              <a:off x="495086" y="2191522"/>
              <a:ext cx="2196454" cy="2889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인간의 얼굴, 인물사진, 사람, 눈썹이(가) 표시된 사진&#10;&#10;자동 생성된 설명">
              <a:extLst>
                <a:ext uri="{FF2B5EF4-FFF2-40B4-BE49-F238E27FC236}">
                  <a16:creationId xmlns:a16="http://schemas.microsoft.com/office/drawing/2014/main" id="{CA15BCFF-1A7C-BB43-0177-6D664B1E6B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0" t="15416" r="8170" b="12717"/>
            <a:stretch/>
          </p:blipFill>
          <p:spPr bwMode="auto">
            <a:xfrm rot="16200000">
              <a:off x="591278" y="15181"/>
              <a:ext cx="2004072" cy="2889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B7DD864-C1B0-9F16-BFFB-9B19ADDED032}"/>
                </a:ext>
              </a:extLst>
            </p:cNvPr>
            <p:cNvGrpSpPr/>
            <p:nvPr/>
          </p:nvGrpSpPr>
          <p:grpSpPr>
            <a:xfrm>
              <a:off x="148774" y="4720641"/>
              <a:ext cx="3211551" cy="1029689"/>
              <a:chOff x="173572" y="4887564"/>
              <a:chExt cx="3211551" cy="1029689"/>
            </a:xfrm>
          </p:grpSpPr>
          <p:sp>
            <p:nvSpPr>
              <p:cNvPr id="15" name="object 17">
                <a:extLst>
                  <a:ext uri="{FF2B5EF4-FFF2-40B4-BE49-F238E27FC236}">
                    <a16:creationId xmlns:a16="http://schemas.microsoft.com/office/drawing/2014/main" id="{03FD93AA-0BC4-F5BC-A2D1-1484831B5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572" y="4887564"/>
                <a:ext cx="2843004" cy="1029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40307" rIns="0" bIns="0" anchor="t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4">
                  <a:spcBef>
                    <a:spcPts val="313"/>
                  </a:spcBef>
                </a:pPr>
                <a:r>
                  <a:rPr lang="ko-KR" altLang="ko-KR" sz="4000">
                    <a:latin typeface="Walbaum Display"/>
                    <a:ea typeface="맑은 고딕"/>
                  </a:rPr>
                  <a:t>OH YOON</a:t>
                </a:r>
                <a:endParaRPr lang="en-US" altLang="ko-KR" sz="4000">
                  <a:latin typeface="Walbaum Display" panose="02070503090703020303" pitchFamily="18" charset="0"/>
                  <a:ea typeface="맑은 고딕"/>
                </a:endParaRPr>
              </a:p>
              <a:p>
                <a:pPr marL="45714">
                  <a:spcBef>
                    <a:spcPts val="313"/>
                  </a:spcBef>
                </a:pPr>
                <a:r>
                  <a:rPr lang="en-US" altLang="ko-KR" sz="1360">
                    <a:latin typeface="나눔스퀘어라운드OTF Light" panose="020B0600000101010101" pitchFamily="34" charset="-127"/>
                    <a:ea typeface="나눔스퀘어라운드OTF Light" panose="020B0600000101010101" pitchFamily="34" charset="-127"/>
                    <a:cs typeface="Malgun Gothic Semilight"/>
                  </a:rPr>
                  <a:t> </a:t>
                </a:r>
                <a:endParaRPr lang="ko-KR" altLang="ko-KR" sz="1360" baseline="19000">
                  <a:latin typeface="나눔스퀘어라운드OTF Light" panose="020B0600000101010101" pitchFamily="34" charset="-127"/>
                  <a:ea typeface="나눔스퀘어라운드OTF Light" panose="020B0600000101010101" pitchFamily="34" charset="-127"/>
                  <a:cs typeface="Malgun Gothic Semilight"/>
                </a:endParaRPr>
              </a:p>
              <a:p>
                <a:pPr marL="45714">
                  <a:spcBef>
                    <a:spcPts val="75"/>
                  </a:spcBef>
                </a:pPr>
                <a:endParaRPr lang="ko-KR" altLang="ko-KR" sz="1100" baseline="19000">
                  <a:latin typeface="Walbaum Display" panose="02070503090703020303" pitchFamily="18" charset="0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</p:txBody>
          </p:sp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E02C2512-7450-D9A4-00DD-72875FD485FC}"/>
                  </a:ext>
                </a:extLst>
              </p:cNvPr>
              <p:cNvSpPr/>
              <p:nvPr/>
            </p:nvSpPr>
            <p:spPr>
              <a:xfrm flipV="1">
                <a:off x="254791" y="5476768"/>
                <a:ext cx="2735353" cy="278990"/>
              </a:xfrm>
              <a:custGeom>
                <a:avLst/>
                <a:gdLst/>
                <a:ahLst/>
                <a:cxnLst/>
                <a:rect l="l" t="t" r="r" b="b"/>
                <a:pathLst>
                  <a:path w="4140200">
                    <a:moveTo>
                      <a:pt x="0" y="0"/>
                    </a:moveTo>
                    <a:lnTo>
                      <a:pt x="4139996" y="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lIns="0" tIns="0" rIns="0" bIns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39430">
                  <a:defRPr/>
                </a:pPr>
                <a:endParaRPr lang="ko-KR" altLang="en-US" sz="3600">
                  <a:latin typeface="Walbaum Display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F4510-3AD8-F51E-FF67-B74F88D01566}"/>
                  </a:ext>
                </a:extLst>
              </p:cNvPr>
              <p:cNvSpPr txBox="1"/>
              <p:nvPr/>
            </p:nvSpPr>
            <p:spPr>
              <a:xfrm>
                <a:off x="173572" y="5438489"/>
                <a:ext cx="3211551" cy="30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ko-KR" sz="136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스퀘어라운드OTF Light" panose="020B0600000101010101" pitchFamily="34" charset="-127"/>
                    <a:ea typeface="나눔스퀘어라운드OTF Light" panose="020B0600000101010101" pitchFamily="34" charset="-127"/>
                    <a:cs typeface="Malgun Gothic Semilight"/>
                  </a:rPr>
                  <a:t>2003</a:t>
                </a:r>
                <a:r>
                  <a:rPr kumimoji="0" lang="en-US" altLang="ko-KR" sz="136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스퀘어라운드OTF Light" panose="020B0600000101010101" pitchFamily="34" charset="-127"/>
                    <a:ea typeface="나눔스퀘어라운드OTF Light" panose="020B0600000101010101" pitchFamily="34" charset="-127"/>
                    <a:cs typeface="+mn-cs"/>
                  </a:rPr>
                  <a:t> · 173 · 50 ·</a:t>
                </a:r>
                <a:r>
                  <a:rPr kumimoji="0" lang="en-US" altLang="ko-KR" sz="136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스퀘어라운드OTF Light" panose="020B0600000101010101" pitchFamily="34" charset="-127"/>
                    <a:ea typeface="나눔스퀘어라운드OTF Light" panose="020B0600000101010101" pitchFamily="34" charset="-127"/>
                    <a:cs typeface="Malgun Gothic Semilight"/>
                  </a:rPr>
                  <a:t> 010 -2813-5273</a:t>
                </a:r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955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194</Words>
  <Application>Microsoft Office PowerPoint</Application>
  <PresentationFormat>사용자 지정</PresentationFormat>
  <Paragraphs>40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나눔스퀘어OTF_ac Bold</vt:lpstr>
      <vt:lpstr>나눔스퀘어라운드OTF Bold</vt:lpstr>
      <vt:lpstr>나눔스퀘어라운드OTF Light</vt:lpstr>
      <vt:lpstr>맑은 고딕</vt:lpstr>
      <vt:lpstr>Arial</vt:lpstr>
      <vt:lpstr>Calibri</vt:lpstr>
      <vt:lpstr>Walbaum Display</vt:lpstr>
      <vt:lpstr>Walbaum Heading</vt:lpstr>
      <vt:lpstr>Office 테마</vt:lpstr>
      <vt:lpstr>Office Theme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오유영</dc:creator>
  <cp:lastModifiedBy>오윤</cp:lastModifiedBy>
  <cp:revision>2</cp:revision>
  <dcterms:created xsi:type="dcterms:W3CDTF">2023-10-16T17:54:19Z</dcterms:created>
  <dcterms:modified xsi:type="dcterms:W3CDTF">2024-03-31T11:20:32Z</dcterms:modified>
</cp:coreProperties>
</file>