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notesMasterIdLst>
    <p:notesMasterId r:id="rId4"/>
  </p:notesMasterIdLst>
  <p:sldIdLst>
    <p:sldId id="267" r:id="rId2"/>
    <p:sldId id="300" r:id="rId3"/>
  </p:sldIdLst>
  <p:sldSz cx="10621963" cy="7561263"/>
  <p:notesSz cx="9144000" cy="6858000"/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8">
          <p15:clr>
            <a:srgbClr val="A4A3A4"/>
          </p15:clr>
        </p15:guide>
        <p15:guide id="2" orient="horz" pos="3606" userDrawn="1">
          <p15:clr>
            <a:srgbClr val="A4A3A4"/>
          </p15:clr>
        </p15:guide>
        <p15:guide id="3" orient="horz" pos="68" userDrawn="1">
          <p15:clr>
            <a:srgbClr val="A4A3A4"/>
          </p15:clr>
        </p15:guide>
        <p15:guide id="4" pos="3086">
          <p15:clr>
            <a:srgbClr val="A4A3A4"/>
          </p15:clr>
        </p15:guide>
        <p15:guide id="5" pos="4389" userDrawn="1">
          <p15:clr>
            <a:srgbClr val="A4A3A4"/>
          </p15:clr>
        </p15:guide>
        <p15:guide id="6" pos="2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FFFF"/>
    <a:srgbClr val="996633"/>
    <a:srgbClr val="CC9900"/>
    <a:srgbClr val="E5AD47"/>
    <a:srgbClr val="BC82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28"/>
    <p:restoredTop sz="95728"/>
  </p:normalViewPr>
  <p:slideViewPr>
    <p:cSldViewPr snapToObjects="1">
      <p:cViewPr varScale="1">
        <p:scale>
          <a:sx n="98" d="100"/>
          <a:sy n="98" d="100"/>
        </p:scale>
        <p:origin x="1704" y="200"/>
      </p:cViewPr>
      <p:guideLst>
        <p:guide orient="horz" pos="2378"/>
        <p:guide orient="horz" pos="3606"/>
        <p:guide orient="horz" pos="68"/>
        <p:guide pos="3086"/>
        <p:guide pos="4389"/>
        <p:guide pos="21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F5152EC7-C4CC-404E-9990-E38E79FCA05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2765425" y="514350"/>
            <a:ext cx="361315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 lang="ko-KR" altLang="en-US"/>
            </a:pPr>
            <a:fld id="{2473EEB7-1670-433B-8F03-1873E9124F75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96647" y="2348894"/>
            <a:ext cx="9028669" cy="1620771"/>
          </a:xfrm>
        </p:spPr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93296" y="4284717"/>
            <a:ext cx="7435375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00925" y="302802"/>
            <a:ext cx="2389942" cy="645157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1098" y="302802"/>
            <a:ext cx="6992793" cy="6451578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061" y="4858813"/>
            <a:ext cx="9028669" cy="1501751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061" y="3204786"/>
            <a:ext cx="9028669" cy="165402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784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56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35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13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892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870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8491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8276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1098" y="1764295"/>
            <a:ext cx="469136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99498" y="1764295"/>
            <a:ext cx="4691367" cy="499008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1099" y="1692534"/>
            <a:ext cx="4693212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31099" y="2397901"/>
            <a:ext cx="4693212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395810" y="1692534"/>
            <a:ext cx="4695055" cy="705367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7845" indent="0">
              <a:buNone/>
              <a:defRPr sz="2200" b="1"/>
            </a:lvl2pPr>
            <a:lvl3pPr marL="995690" indent="0">
              <a:buNone/>
              <a:defRPr sz="2000" b="1"/>
            </a:lvl3pPr>
            <a:lvl4pPr marL="1493535" indent="0">
              <a:buNone/>
              <a:defRPr sz="1700" b="1"/>
            </a:lvl4pPr>
            <a:lvl5pPr marL="1991380" indent="0">
              <a:buNone/>
              <a:defRPr sz="1700" b="1"/>
            </a:lvl5pPr>
            <a:lvl6pPr marL="2489225" indent="0">
              <a:buNone/>
              <a:defRPr sz="1700" b="1"/>
            </a:lvl6pPr>
            <a:lvl7pPr marL="2987070" indent="0">
              <a:buNone/>
              <a:defRPr sz="1700" b="1"/>
            </a:lvl7pPr>
            <a:lvl8pPr marL="3484916" indent="0">
              <a:buNone/>
              <a:defRPr sz="1700" b="1"/>
            </a:lvl8pPr>
            <a:lvl9pPr marL="3982761" indent="0">
              <a:buNone/>
              <a:defRPr sz="1700" b="1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395810" y="2397901"/>
            <a:ext cx="4695055" cy="435647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1099" y="301050"/>
            <a:ext cx="3494552" cy="1281214"/>
          </a:xfr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52892" y="301051"/>
            <a:ext cx="5937974" cy="6453328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31099" y="1582265"/>
            <a:ext cx="3494552" cy="5172114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081979" y="5292885"/>
            <a:ext cx="6373178" cy="624855"/>
          </a:xfrm>
        </p:spPr>
        <p:txBody>
          <a:bodyPr anchor="b"/>
          <a:lstStyle>
            <a:lvl1pPr algn="l">
              <a:defRPr sz="2200" b="1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2081979" y="675613"/>
            <a:ext cx="6373178" cy="4536758"/>
          </a:xfrm>
        </p:spPr>
        <p:txBody>
          <a:bodyPr/>
          <a:lstStyle>
            <a:lvl1pPr marL="0" indent="0">
              <a:buNone/>
              <a:defRPr sz="3500"/>
            </a:lvl1pPr>
            <a:lvl2pPr marL="497845" indent="0">
              <a:buNone/>
              <a:defRPr sz="3000"/>
            </a:lvl2pPr>
            <a:lvl3pPr marL="995690" indent="0">
              <a:buNone/>
              <a:defRPr sz="2600"/>
            </a:lvl3pPr>
            <a:lvl4pPr marL="1493535" indent="0">
              <a:buNone/>
              <a:defRPr sz="2200"/>
            </a:lvl4pPr>
            <a:lvl5pPr marL="1991380" indent="0">
              <a:buNone/>
              <a:defRPr sz="2200"/>
            </a:lvl5pPr>
            <a:lvl6pPr marL="2489225" indent="0">
              <a:buNone/>
              <a:defRPr sz="2200"/>
            </a:lvl6pPr>
            <a:lvl7pPr marL="2987070" indent="0">
              <a:buNone/>
              <a:defRPr sz="2200"/>
            </a:lvl7pPr>
            <a:lvl8pPr marL="3484916" indent="0">
              <a:buNone/>
              <a:defRPr sz="2200"/>
            </a:lvl8pPr>
            <a:lvl9pPr marL="3982761" indent="0">
              <a:buNone/>
              <a:defRPr sz="2200"/>
            </a:lvl9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081979" y="5917739"/>
            <a:ext cx="6373178" cy="887398"/>
          </a:xfrm>
        </p:spPr>
        <p:txBody>
          <a:bodyPr/>
          <a:lstStyle>
            <a:lvl1pPr marL="0" indent="0">
              <a:buNone/>
              <a:defRPr sz="1500"/>
            </a:lvl1pPr>
            <a:lvl2pPr marL="497845" indent="0">
              <a:buNone/>
              <a:defRPr sz="1300"/>
            </a:lvl2pPr>
            <a:lvl3pPr marL="995690" indent="0">
              <a:buNone/>
              <a:defRPr sz="1100"/>
            </a:lvl3pPr>
            <a:lvl4pPr marL="1493535" indent="0">
              <a:buNone/>
              <a:defRPr sz="1000"/>
            </a:lvl4pPr>
            <a:lvl5pPr marL="1991380" indent="0">
              <a:buNone/>
              <a:defRPr sz="1000"/>
            </a:lvl5pPr>
            <a:lvl6pPr marL="2489225" indent="0">
              <a:buNone/>
              <a:defRPr sz="1000"/>
            </a:lvl6pPr>
            <a:lvl7pPr marL="2987070" indent="0">
              <a:buNone/>
              <a:defRPr sz="1000"/>
            </a:lvl7pPr>
            <a:lvl8pPr marL="3484916" indent="0">
              <a:buNone/>
              <a:defRPr sz="1000"/>
            </a:lvl8pPr>
            <a:lvl9pPr marL="3982761" indent="0">
              <a:buNone/>
              <a:defRPr sz="10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테마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531098" y="302802"/>
            <a:ext cx="9559767" cy="1260211"/>
          </a:xfrm>
          <a:prstGeom prst="rect">
            <a:avLst/>
          </a:prstGeom>
        </p:spPr>
        <p:txBody>
          <a:bodyPr vert="horz" lIns="99569" tIns="49785" rIns="99569" bIns="49785" anchor="ctr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31098" y="1764295"/>
            <a:ext cx="9559767" cy="4990084"/>
          </a:xfrm>
          <a:prstGeom prst="rect">
            <a:avLst/>
          </a:prstGeom>
        </p:spPr>
        <p:txBody>
          <a:bodyPr vert="horz" lIns="99569" tIns="49785" rIns="99569" bIns="49785">
            <a:normAutofit/>
          </a:bodyPr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531099" y="7008172"/>
            <a:ext cx="2478458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B411B15C-9EBD-4707-BECF-9A171F8F95F3}" type="datetime1">
              <a:rPr lang="ko-KR" altLang="en-US"/>
              <a:pPr lvl="0">
                <a:defRPr lang="ko-KR" altLang="en-US"/>
              </a:pPr>
              <a:t>2024. 1. 6.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629172" y="7008172"/>
            <a:ext cx="3363621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612408" y="7008172"/>
            <a:ext cx="2478458" cy="402567"/>
          </a:xfrm>
          <a:prstGeom prst="rect">
            <a:avLst/>
          </a:prstGeom>
        </p:spPr>
        <p:txBody>
          <a:bodyPr vert="horz" lIns="99569" tIns="49785" rIns="99569" bIns="49785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fld id="{97E46A3F-1643-409C-89ED-DE92F4B4292A}" type="slidenum">
              <a:rPr lang="ko-KR" altLang="en-US"/>
              <a:pPr lvl="0"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xStyles>
    <p:titleStyle>
      <a:lvl1pPr algn="ctr" defTabSz="995690" rtl="0" eaLnBrk="1" latinLnBrk="1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u.be/r3XYTqd6B_c" TargetMode="External"/><Relationship Id="rId3" Type="http://schemas.openxmlformats.org/officeDocument/2006/relationships/hyperlink" Target="https://youtu.be/V1xWsjKNbQ8?si=NRcDc0c5RWfWwFGA&amp;t=433" TargetMode="External"/><Relationship Id="rId7" Type="http://schemas.openxmlformats.org/officeDocument/2006/relationships/hyperlink" Target="https://youtu.be/C1YbYMRdF64" TargetMode="External"/><Relationship Id="rId2" Type="http://schemas.openxmlformats.org/officeDocument/2006/relationships/hyperlink" Target="http://www.instagram.com/y_eo.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TmfSiztK3sQ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1.jpeg"/><Relationship Id="rId9" Type="http://schemas.openxmlformats.org/officeDocument/2006/relationships/hyperlink" Target="https://youtu.be/lvc3pXBpvm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이름"/>
          <p:cNvSpPr/>
          <p:nvPr/>
        </p:nvSpPr>
        <p:spPr>
          <a:xfrm>
            <a:off x="342429" y="30025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4800" b="1" spc="600" dirty="0" err="1">
                <a:latin typeface="NanumMyeongjo" panose="02000300000000000000" pitchFamily="2" charset="-127"/>
                <a:ea typeface="NanumMyeongjo" panose="02000300000000000000" pitchFamily="2" charset="-127"/>
              </a:rPr>
              <a:t>오여민</a:t>
            </a:r>
            <a:r>
              <a:rPr lang="en-US" altLang="ko-KR" b="1" spc="300" dirty="0" err="1">
                <a:latin typeface="NanumMyeongjo" panose="02000300000000000000" pitchFamily="2" charset="-127"/>
                <a:ea typeface="NanumMyeongjo" panose="02000300000000000000" pitchFamily="2" charset="-127"/>
              </a:rPr>
              <a:t>yeomin</a:t>
            </a:r>
            <a:r>
              <a:rPr lang="ko-KR" altLang="en-US" b="1" spc="300" dirty="0">
                <a:latin typeface="NanumMyeongjo" panose="02000300000000000000" pitchFamily="2" charset="-127"/>
                <a:ea typeface="NanumMyeongjo" panose="02000300000000000000" pitchFamily="2" charset="-127"/>
              </a:rPr>
              <a:t> </a:t>
            </a:r>
            <a:r>
              <a:rPr lang="en-US" altLang="ko-KR" b="1" spc="300" dirty="0">
                <a:latin typeface="NanumMyeongjo" panose="02000300000000000000" pitchFamily="2" charset="-127"/>
                <a:ea typeface="NanumMyeongjo" panose="02000300000000000000" pitchFamily="2" charset="-127"/>
              </a:rPr>
              <a:t>Oh</a:t>
            </a:r>
            <a:endParaRPr lang="ko-KR" altLang="en-US" sz="4800" b="1" spc="300" dirty="0">
              <a:latin typeface="NanumMyeongjo" panose="02000300000000000000" pitchFamily="2" charset="-127"/>
              <a:ea typeface="NanumMyeongjo" panose="02000300000000000000" pitchFamily="2" charset="-127"/>
            </a:endParaRPr>
          </a:p>
        </p:txBody>
      </p:sp>
      <p:grpSp>
        <p:nvGrpSpPr>
          <p:cNvPr id="47" name="기본정보">
            <a:extLst>
              <a:ext uri="{FF2B5EF4-FFF2-40B4-BE49-F238E27FC236}">
                <a16:creationId xmlns:a16="http://schemas.microsoft.com/office/drawing/2014/main" id="{E924D13A-FAD8-E41A-46CF-2BCDA9D1D63F}"/>
              </a:ext>
            </a:extLst>
          </p:cNvPr>
          <p:cNvGrpSpPr/>
          <p:nvPr/>
        </p:nvGrpSpPr>
        <p:grpSpPr>
          <a:xfrm>
            <a:off x="342429" y="1467107"/>
            <a:ext cx="5131425" cy="1554080"/>
            <a:chOff x="6180812" y="2133757"/>
            <a:chExt cx="3892864" cy="1554080"/>
          </a:xfrm>
        </p:grpSpPr>
        <p:sp>
          <p:nvSpPr>
            <p:cNvPr id="44" name="항목">
              <a:extLst>
                <a:ext uri="{FF2B5EF4-FFF2-40B4-BE49-F238E27FC236}">
                  <a16:creationId xmlns:a16="http://schemas.microsoft.com/office/drawing/2014/main" id="{8A696D64-629C-3E6E-F74C-7DCF171B2A84}"/>
                </a:ext>
              </a:extLst>
            </p:cNvPr>
            <p:cNvSpPr txBox="1"/>
            <p:nvPr/>
          </p:nvSpPr>
          <p:spPr>
            <a:xfrm>
              <a:off x="6180812" y="2133757"/>
              <a:ext cx="1040292" cy="15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생년월일</a:t>
              </a:r>
              <a:r>
                <a:rPr lang="en-US" altLang="ko-KR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(Birth)</a:t>
              </a:r>
              <a:r>
                <a:rPr lang="ko-KR" altLang="en-US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신장</a:t>
              </a:r>
              <a:r>
                <a:rPr lang="en-US" altLang="ko-KR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(height)</a:t>
              </a:r>
              <a:endPara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체중</a:t>
              </a:r>
              <a:r>
                <a:rPr lang="en-US" altLang="ko-KR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(weight)</a:t>
              </a:r>
              <a:endPara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특기</a:t>
              </a:r>
              <a:r>
                <a:rPr lang="en-US" altLang="ko-KR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(specialty)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300" dirty="0"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Instagram</a:t>
              </a:r>
              <a:endParaRPr lang="ko-KR" altLang="en-US" sz="1300" dirty="0"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  <p:sp>
          <p:nvSpPr>
            <p:cNvPr id="46" name="세부사항">
              <a:extLst>
                <a:ext uri="{FF2B5EF4-FFF2-40B4-BE49-F238E27FC236}">
                  <a16:creationId xmlns:a16="http://schemas.microsoft.com/office/drawing/2014/main" id="{6DF2B7A1-DD94-4659-6AA6-88DAC5D6DC13}"/>
                </a:ext>
              </a:extLst>
            </p:cNvPr>
            <p:cNvSpPr txBox="1"/>
            <p:nvPr/>
          </p:nvSpPr>
          <p:spPr>
            <a:xfrm>
              <a:off x="7193732" y="2133757"/>
              <a:ext cx="2879944" cy="15540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1995.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05.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31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169 cm</a:t>
              </a:r>
            </a:p>
            <a:p>
              <a:pPr>
                <a:lnSpc>
                  <a:spcPct val="150000"/>
                </a:lnSpc>
              </a:pP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54 kg</a:t>
              </a:r>
            </a:p>
            <a:p>
              <a:pPr>
                <a:lnSpc>
                  <a:spcPct val="150000"/>
                </a:lnSpc>
              </a:pP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바이올린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,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피아노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,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기타연주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, 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수영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,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  <a:r>
                <a:rPr lang="ko-KR" altLang="en-US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전라도사투리</a:t>
              </a:r>
              <a:r>
                <a:rPr lang="ko-KR" altLang="en-US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</a:rPr>
                <a:t> </a:t>
              </a:r>
              <a:endPara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  <a:hlinkClick r:id="rId2"/>
                </a:rPr>
                <a:t>Http://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  <a:hlinkClick r:id="rId2"/>
                </a:rPr>
                <a:t>www.Instagram.com</a:t>
              </a:r>
              <a:r>
                <a:rPr lang="en-US" altLang="ko-KR" sz="13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  <a:hlinkClick r:id="rId2"/>
                </a:rPr>
                <a:t>/</a:t>
              </a:r>
              <a:r>
                <a:rPr lang="en-US" altLang="ko-KR" sz="13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cs typeface="맑은 고딕 Semilight" panose="020B0502040204020203" pitchFamily="50" charset="-127"/>
                  <a:hlinkClick r:id="rId2"/>
                </a:rPr>
                <a:t>y_eo.m</a:t>
              </a:r>
              <a:endParaRPr lang="en-US" altLang="ko-KR" sz="1300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맑은 고딕 Semilight" panose="020B0502040204020203" pitchFamily="50" charset="-127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ECB7C47-2BB5-9254-0E4E-74DD92816947}"/>
              </a:ext>
            </a:extLst>
          </p:cNvPr>
          <p:cNvSpPr txBox="1"/>
          <p:nvPr/>
        </p:nvSpPr>
        <p:spPr>
          <a:xfrm>
            <a:off x="342429" y="1131255"/>
            <a:ext cx="52364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400" dirty="0"/>
              <a:t>TEL 010 </a:t>
            </a:r>
            <a:r>
              <a:rPr lang="en-US" altLang="ko-KR" sz="1400" dirty="0"/>
              <a:t>3815</a:t>
            </a:r>
            <a:r>
              <a:rPr lang="ko-KR" altLang="en-US" sz="1400" dirty="0"/>
              <a:t> </a:t>
            </a:r>
            <a:r>
              <a:rPr lang="en-US" altLang="ko-KR" sz="1400" dirty="0"/>
              <a:t>4598</a:t>
            </a:r>
            <a:r>
              <a:rPr lang="ko-KR" altLang="en-US" sz="1400" dirty="0"/>
              <a:t>      </a:t>
            </a:r>
            <a:r>
              <a:rPr lang="pt-BR" altLang="ko-KR" sz="1400" dirty="0"/>
              <a:t>E-MAIL  </a:t>
            </a:r>
            <a:r>
              <a:rPr lang="en-US" altLang="ko-KR" sz="1400" dirty="0" err="1"/>
              <a:t>Ohyeomin@gmail.com</a:t>
            </a:r>
            <a:endParaRPr lang="ko-KR" altLang="en-US" sz="1400" dirty="0"/>
          </a:p>
        </p:txBody>
      </p:sp>
      <p:grpSp>
        <p:nvGrpSpPr>
          <p:cNvPr id="23" name="영화">
            <a:extLst>
              <a:ext uri="{FF2B5EF4-FFF2-40B4-BE49-F238E27FC236}">
                <a16:creationId xmlns:a16="http://schemas.microsoft.com/office/drawing/2014/main" id="{C871DCEF-8A1F-E7C5-77D5-1E0308E6232B}"/>
              </a:ext>
            </a:extLst>
          </p:cNvPr>
          <p:cNvGrpSpPr/>
          <p:nvPr/>
        </p:nvGrpSpPr>
        <p:grpSpPr>
          <a:xfrm>
            <a:off x="104307" y="3194139"/>
            <a:ext cx="5281005" cy="1329146"/>
            <a:chOff x="323033" y="3073211"/>
            <a:chExt cx="5281005" cy="1329146"/>
          </a:xfrm>
        </p:grpSpPr>
        <p:sp>
          <p:nvSpPr>
            <p:cNvPr id="28" name="항목">
              <a:extLst>
                <a:ext uri="{FF2B5EF4-FFF2-40B4-BE49-F238E27FC236}">
                  <a16:creationId xmlns:a16="http://schemas.microsoft.com/office/drawing/2014/main" id="{F544A556-A1B3-C71C-443F-93CE933BA8FE}"/>
                </a:ext>
              </a:extLst>
            </p:cNvPr>
            <p:cNvSpPr txBox="1"/>
            <p:nvPr/>
          </p:nvSpPr>
          <p:spPr>
            <a:xfrm>
              <a:off x="323033" y="3101286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영화</a:t>
              </a:r>
              <a:r>
                <a:rPr lang="en-US" altLang="ko-KR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1200" b="1" spc="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9" name="세부사항">
              <a:extLst>
                <a:ext uri="{FF2B5EF4-FFF2-40B4-BE49-F238E27FC236}">
                  <a16:creationId xmlns:a16="http://schemas.microsoft.com/office/drawing/2014/main" id="{E4AFC436-D2CD-85D2-0405-B4CD551BBCC0}"/>
                </a:ext>
              </a:extLst>
            </p:cNvPr>
            <p:cNvSpPr txBox="1"/>
            <p:nvPr/>
          </p:nvSpPr>
          <p:spPr>
            <a:xfrm>
              <a:off x="1086078" y="3073211"/>
              <a:ext cx="4517960" cy="13291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독립</a:t>
              </a: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한예종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영화과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‘Beauty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in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the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Dark＇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주연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실장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역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독립</a:t>
              </a: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한예종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영상원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열번찍어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쓰러진 나무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＇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조연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유진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역 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단편</a:t>
              </a: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영진위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VR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카니스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＇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조연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호랑이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역 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[</a:t>
              </a:r>
              <a:r>
                <a:rPr lang="ko-KR" altLang="en-US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단편</a:t>
              </a: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]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한양대 영화과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노아의 방주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＇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주연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아내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 역 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[</a:t>
              </a:r>
              <a:r>
                <a:rPr lang="ko-KR" altLang="en-US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독립</a:t>
              </a:r>
              <a:r>
                <a:rPr lang="en-US" altLang="ko-KR" sz="1100" spc="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]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내일의 어제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 조연 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‘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지연</a:t>
              </a:r>
              <a:r>
                <a:rPr lang="en-US" altLang="ko-KR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’</a:t>
              </a:r>
              <a:r>
                <a:rPr lang="ko-KR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  <a:hlinkClick r:id="rId3"/>
                </a:rPr>
                <a:t> 역</a:t>
              </a:r>
              <a:endPara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26" name="항목">
            <a:extLst>
              <a:ext uri="{FF2B5EF4-FFF2-40B4-BE49-F238E27FC236}">
                <a16:creationId xmlns:a16="http://schemas.microsoft.com/office/drawing/2014/main" id="{D5F7E20A-DDB1-4520-141D-DA8B69162FC6}"/>
              </a:ext>
            </a:extLst>
          </p:cNvPr>
          <p:cNvSpPr txBox="1"/>
          <p:nvPr/>
        </p:nvSpPr>
        <p:spPr>
          <a:xfrm>
            <a:off x="104307" y="4447313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b="1" spc="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&lt;</a:t>
            </a:r>
            <a:r>
              <a:rPr lang="ko-KR" altLang="en-US" sz="1200" b="1" spc="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드라마</a:t>
            </a:r>
            <a:r>
              <a:rPr lang="en-US" altLang="ko-KR" sz="1200" b="1" spc="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&gt;</a:t>
            </a:r>
            <a:endParaRPr lang="ko-KR" altLang="en-US" sz="1200" b="1" spc="300" dirty="0">
              <a:solidFill>
                <a:srgbClr val="C0000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" name="그림 1" descr="사람, 인간의 얼굴, 긴 머리, 입술이(가) 표시된 사진&#10;&#10;자동 생성된 설명">
            <a:extLst>
              <a:ext uri="{FF2B5EF4-FFF2-40B4-BE49-F238E27FC236}">
                <a16:creationId xmlns:a16="http://schemas.microsoft.com/office/drawing/2014/main" id="{88C480E2-F606-B6BB-1D43-78B020EA8D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838" y="45590"/>
            <a:ext cx="4979440" cy="7467261"/>
          </a:xfrm>
          <a:prstGeom prst="rect">
            <a:avLst/>
          </a:prstGeom>
        </p:spPr>
      </p:pic>
      <p:pic>
        <p:nvPicPr>
          <p:cNvPr id="3" name="그림 2" descr="스크린샷, 일렉트릭 블루, 폰트, 마조렐 블루이(가) 표시된 사진&#10;&#10;자동 생성된 설명">
            <a:extLst>
              <a:ext uri="{FF2B5EF4-FFF2-40B4-BE49-F238E27FC236}">
                <a16:creationId xmlns:a16="http://schemas.microsoft.com/office/drawing/2014/main" id="{5D283B6A-B086-6DC3-F6B6-137DE48D40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529" y="29640"/>
            <a:ext cx="1140090" cy="1372234"/>
          </a:xfrm>
          <a:prstGeom prst="rect">
            <a:avLst/>
          </a:prstGeom>
        </p:spPr>
      </p:pic>
      <p:sp>
        <p:nvSpPr>
          <p:cNvPr id="5" name="세부사항">
            <a:extLst>
              <a:ext uri="{FF2B5EF4-FFF2-40B4-BE49-F238E27FC236}">
                <a16:creationId xmlns:a16="http://schemas.microsoft.com/office/drawing/2014/main" id="{7C043D47-8873-07E7-5835-BE80D80F4561}"/>
              </a:ext>
            </a:extLst>
          </p:cNvPr>
          <p:cNvSpPr txBox="1"/>
          <p:nvPr/>
        </p:nvSpPr>
        <p:spPr>
          <a:xfrm>
            <a:off x="867352" y="4620265"/>
            <a:ext cx="4517960" cy="1583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[SBS]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치얼업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대학생커플 여자 단역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[TVN]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진심이 닿다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공항 여자 단역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[OCN]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빙의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인질커플 여자 단역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[NETFLIX]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첫사랑은 처음이라서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직원 단역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[YOUTUBE]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어서오세요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레즈바에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선우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1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[YOUTUBE]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여기서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자고갈래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2’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주연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‘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주화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역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7" name="영화">
            <a:extLst>
              <a:ext uri="{FF2B5EF4-FFF2-40B4-BE49-F238E27FC236}">
                <a16:creationId xmlns:a16="http://schemas.microsoft.com/office/drawing/2014/main" id="{52CCD3FE-A326-F770-EFE4-D188B59FE8B9}"/>
              </a:ext>
            </a:extLst>
          </p:cNvPr>
          <p:cNvGrpSpPr/>
          <p:nvPr/>
        </p:nvGrpSpPr>
        <p:grpSpPr>
          <a:xfrm>
            <a:off x="96820" y="6183705"/>
            <a:ext cx="5281005" cy="1295419"/>
            <a:chOff x="323033" y="3073211"/>
            <a:chExt cx="5281005" cy="1295419"/>
          </a:xfrm>
        </p:grpSpPr>
        <p:sp>
          <p:nvSpPr>
            <p:cNvPr id="8" name="항목">
              <a:extLst>
                <a:ext uri="{FF2B5EF4-FFF2-40B4-BE49-F238E27FC236}">
                  <a16:creationId xmlns:a16="http://schemas.microsoft.com/office/drawing/2014/main" id="{D5E19E4E-A207-4AFE-1E54-DEB174236C5E}"/>
                </a:ext>
              </a:extLst>
            </p:cNvPr>
            <p:cNvSpPr txBox="1"/>
            <p:nvPr/>
          </p:nvSpPr>
          <p:spPr>
            <a:xfrm>
              <a:off x="323033" y="3101286"/>
              <a:ext cx="86754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&lt;</a:t>
              </a:r>
              <a:r>
                <a:rPr lang="ko-KR" altLang="en-US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광고</a:t>
              </a:r>
              <a:r>
                <a:rPr lang="en-US" altLang="ko-KR" sz="1200" b="1" spc="300" dirty="0">
                  <a:solidFill>
                    <a:srgbClr val="C00000"/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&gt;</a:t>
              </a:r>
              <a:endParaRPr lang="ko-KR" altLang="en-US" sz="1200" b="1" spc="300" dirty="0">
                <a:solidFill>
                  <a:srgbClr val="C0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9" name="세부사항">
              <a:extLst>
                <a:ext uri="{FF2B5EF4-FFF2-40B4-BE49-F238E27FC236}">
                  <a16:creationId xmlns:a16="http://schemas.microsoft.com/office/drawing/2014/main" id="{BB11ADE4-2C4D-B144-8776-B9E751B85A9C}"/>
                </a:ext>
              </a:extLst>
            </p:cNvPr>
            <p:cNvSpPr txBox="1"/>
            <p:nvPr/>
          </p:nvSpPr>
          <p:spPr>
            <a:xfrm>
              <a:off x="1086078" y="3073211"/>
              <a:ext cx="4517960" cy="1295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6"/>
                </a:rPr>
                <a:t>무주산골영화제 제</a:t>
              </a:r>
              <a:r>
                <a:rPr kumimoji="1"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6"/>
                </a:rPr>
                <a:t>11</a:t>
              </a:r>
              <a:r>
                <a:rPr kumimoji="1"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6"/>
                </a:rPr>
                <a:t>회 </a:t>
              </a:r>
              <a:r>
                <a:rPr kumimoji="1"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6"/>
                </a:rPr>
                <a:t>official trailer</a:t>
              </a:r>
              <a:endParaRPr kumimoji="1" lang="en-US" altLang="ko-KR" sz="1080" dirty="0">
                <a:latin typeface="Malgun Gothic Semilight" panose="020B0503020000020004" pitchFamily="34" charset="-127"/>
                <a:ea typeface="Malgun Gothic Semilight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7"/>
                </a:rPr>
                <a:t>금융 투자 어플 </a:t>
              </a:r>
              <a:r>
                <a:rPr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7"/>
                </a:rPr>
                <a:t>’Dafin’</a:t>
              </a:r>
              <a:endParaRPr lang="en-US" altLang="ko-KR" sz="1080" dirty="0">
                <a:latin typeface="Malgun Gothic Semilight" panose="020B0503020000020004" pitchFamily="34" charset="-127"/>
                <a:ea typeface="Malgun Gothic Semilight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8"/>
                </a:rPr>
                <a:t>통영 </a:t>
              </a:r>
              <a:r>
                <a:rPr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8"/>
                </a:rPr>
                <a:t>‘Stanford Hotel &amp; Resort’ official</a:t>
              </a: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 </a:t>
              </a:r>
              <a:endParaRPr lang="en-US" altLang="ko-KR" sz="1080" dirty="0">
                <a:latin typeface="Malgun Gothic Semilight" panose="020B0503020000020004" pitchFamily="34" charset="-127"/>
                <a:ea typeface="Malgun Gothic Semilight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충주시 </a:t>
              </a:r>
              <a:r>
                <a:rPr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‘</a:t>
              </a: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농업기술센터</a:t>
              </a:r>
              <a:r>
                <a:rPr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_</a:t>
              </a:r>
              <a:r>
                <a:rPr lang="ko-KR" altLang="en-US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썸시리즈</a:t>
              </a:r>
              <a:r>
                <a:rPr lang="en-US" altLang="ko-KR" sz="1080" dirty="0">
                  <a:latin typeface="Malgun Gothic Semilight" panose="020B0503020000020004" pitchFamily="34" charset="-127"/>
                  <a:ea typeface="Malgun Gothic Semilight" panose="020B0503020000020004" pitchFamily="34" charset="-127"/>
                  <a:hlinkClick r:id="rId9"/>
                </a:rPr>
                <a:t>’</a:t>
              </a:r>
              <a:endParaRPr lang="en-US" altLang="ko-KR" sz="1080" dirty="0">
                <a:latin typeface="Malgun Gothic Semilight" panose="020B0503020000020004" pitchFamily="34" charset="-127"/>
                <a:ea typeface="Malgun Gothic Semilight" panose="020B0503020000020004" pitchFamily="34" charset="-127"/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GS</a:t>
              </a:r>
              <a:r>
                <a:rPr lang="ko-KR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건설</a:t>
              </a:r>
              <a:r>
                <a:rPr lang="en-US" altLang="ko-KR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,</a:t>
              </a:r>
              <a:r>
                <a:rPr lang="ko-KR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 </a:t>
              </a:r>
              <a:r>
                <a:rPr lang="ko-KR" altLang="en-US" sz="108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다이트한의원</a:t>
              </a:r>
              <a:r>
                <a:rPr lang="en-US" altLang="ko-KR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,</a:t>
              </a:r>
              <a:r>
                <a:rPr lang="ko-KR" altLang="en-US" sz="108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Malgun Gothic Semilight" panose="020B0503020000020004" pitchFamily="34" charset="-127"/>
                  <a:ea typeface="Malgun Gothic Semilight" panose="020B0503020000020004" pitchFamily="34" charset="-127"/>
                </a:rPr>
                <a:t> </a:t>
              </a:r>
              <a:endParaRPr lang="en-US" altLang="ko-KR" sz="1080" dirty="0">
                <a:solidFill>
                  <a:schemeClr val="tx1">
                    <a:lumMod val="85000"/>
                    <a:lumOff val="15000"/>
                  </a:schemeClr>
                </a:solidFill>
                <a:latin typeface="Malgun Gothic Semilight" panose="020B0503020000020004" pitchFamily="34" charset="-127"/>
                <a:ea typeface="Malgun Gothic Semilight" panose="020B0503020000020004" pitchFamily="34" charset="-127"/>
              </a:endParaRPr>
            </a:p>
          </p:txBody>
        </p:sp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4" descr="사람, 실내이(가) 표시된 사진&#10;&#10;자동 생성된 설명">
            <a:extLst>
              <a:ext uri="{FF2B5EF4-FFF2-40B4-BE49-F238E27FC236}">
                <a16:creationId xmlns:a16="http://schemas.microsoft.com/office/drawing/2014/main" id="{02410E36-8647-290B-72EC-DE008CE2FF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9213" y="783226"/>
            <a:ext cx="4003077" cy="5992913"/>
          </a:xfrm>
          <a:prstGeom prst="rect">
            <a:avLst/>
          </a:prstGeom>
        </p:spPr>
      </p:pic>
      <p:pic>
        <p:nvPicPr>
          <p:cNvPr id="8" name="그림 7" descr="의류, 사람, 인간의 얼굴, 어깨이(가) 표시된 사진&#10;&#10;자동 생성된 설명">
            <a:extLst>
              <a:ext uri="{FF2B5EF4-FFF2-40B4-BE49-F238E27FC236}">
                <a16:creationId xmlns:a16="http://schemas.microsoft.com/office/drawing/2014/main" id="{915FCD26-41B3-4283-1016-493B212243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51" y="783225"/>
            <a:ext cx="4003077" cy="5992913"/>
          </a:xfrm>
          <a:prstGeom prst="rect">
            <a:avLst/>
          </a:prstGeom>
        </p:spPr>
      </p:pic>
      <p:pic>
        <p:nvPicPr>
          <p:cNvPr id="6" name="그림 5" descr="사람, 인간의 얼굴, 의류, 숙녀이(가) 표시된 사진&#10;&#10;자동 생성된 설명">
            <a:extLst>
              <a:ext uri="{FF2B5EF4-FFF2-40B4-BE49-F238E27FC236}">
                <a16:creationId xmlns:a16="http://schemas.microsoft.com/office/drawing/2014/main" id="{7646C501-9837-21FB-2266-73E2D7A38B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73" y="783226"/>
            <a:ext cx="4003077" cy="5992913"/>
          </a:xfrm>
          <a:prstGeom prst="rect">
            <a:avLst/>
          </a:prstGeom>
        </p:spPr>
      </p:pic>
      <p:sp>
        <p:nvSpPr>
          <p:cNvPr id="9" name="정보">
            <a:extLst>
              <a:ext uri="{FF2B5EF4-FFF2-40B4-BE49-F238E27FC236}">
                <a16:creationId xmlns:a16="http://schemas.microsoft.com/office/drawing/2014/main" id="{832DAD0F-FE59-D47C-B019-FBB62C37A0DD}"/>
              </a:ext>
            </a:extLst>
          </p:cNvPr>
          <p:cNvSpPr/>
          <p:nvPr/>
        </p:nvSpPr>
        <p:spPr>
          <a:xfrm>
            <a:off x="1365841" y="6948983"/>
            <a:ext cx="8148939" cy="41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95690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600" b="1" dirty="0">
                <a:latin typeface="맑은 고딕"/>
                <a:ea typeface="맑은 고딕" panose="020B0503020000020004" pitchFamily="50" charset="-127"/>
              </a:rPr>
              <a:t>오 여민</a:t>
            </a:r>
            <a:r>
              <a:rPr lang="en-US" altLang="ko-KR" sz="1600" b="1" dirty="0">
                <a:latin typeface="맑은 고딕"/>
                <a:ea typeface="맑은 고딕" panose="020B0503020000020004" pitchFamily="50" charset="-127"/>
              </a:rPr>
              <a:t>        </a:t>
            </a:r>
            <a:r>
              <a:rPr kumimoji="0" lang="pt-BR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TEL </a:t>
            </a:r>
            <a:r>
              <a:rPr kumimoji="0" lang="pt-BR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010 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3815</a:t>
            </a:r>
            <a:r>
              <a:rPr kumimoji="0" lang="pt-BR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4598</a:t>
            </a:r>
            <a:r>
              <a:rPr kumimoji="0" lang="ko-KR" alt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pt-BR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   </a:t>
            </a:r>
            <a:r>
              <a:rPr kumimoji="0" lang="pt-BR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E-MAIL  </a:t>
            </a:r>
            <a:r>
              <a:rPr kumimoji="0" lang="en-US" altLang="ko-KR" sz="16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맑은 고딕"/>
                <a:ea typeface="맑은 고딕" panose="020B0503020000020004" pitchFamily="50" charset="-127"/>
                <a:cs typeface="+mn-cs"/>
              </a:rPr>
              <a:t>O</a:t>
            </a:r>
            <a:r>
              <a:rPr lang="en-US" altLang="ko-KR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맑은 고딕"/>
                <a:ea typeface="맑은 고딕" panose="020B0503020000020004" pitchFamily="50" charset="-127"/>
              </a:rPr>
              <a:t>hyeomin@gmail.com</a:t>
            </a:r>
            <a:endParaRPr kumimoji="0" lang="pt-BR" altLang="ko-KR" sz="16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맑은 고딕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021963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20295</TotalTime>
  <Words>237</Words>
  <Application>Microsoft Macintosh PowerPoint</Application>
  <PresentationFormat>사용자 지정</PresentationFormat>
  <Paragraphs>32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맑은 고딕</vt:lpstr>
      <vt:lpstr>Malgun Gothic Semilight</vt:lpstr>
      <vt:lpstr>NanumMyeongjo</vt:lpstr>
      <vt:lpstr>Arial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Hyeonu Ji</dc:creator>
  <cp:lastModifiedBy>Yeomin Oh</cp:lastModifiedBy>
  <cp:revision>198</cp:revision>
  <dcterms:created xsi:type="dcterms:W3CDTF">2018-10-25T04:40:46Z</dcterms:created>
  <dcterms:modified xsi:type="dcterms:W3CDTF">2024-01-17T14:17:13Z</dcterms:modified>
</cp:coreProperties>
</file>