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1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08FE-0366-4670-BDBB-448DE0D0AF77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B3BD-6549-4CA1-8770-549AD67162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4651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08FE-0366-4670-BDBB-448DE0D0AF77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B3BD-6549-4CA1-8770-549AD67162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660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08FE-0366-4670-BDBB-448DE0D0AF77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B3BD-6549-4CA1-8770-549AD67162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830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08FE-0366-4670-BDBB-448DE0D0AF77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B3BD-6549-4CA1-8770-549AD67162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6546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08FE-0366-4670-BDBB-448DE0D0AF77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B3BD-6549-4CA1-8770-549AD67162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1841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08FE-0366-4670-BDBB-448DE0D0AF77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B3BD-6549-4CA1-8770-549AD67162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9070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08FE-0366-4670-BDBB-448DE0D0AF77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B3BD-6549-4CA1-8770-549AD67162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983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08FE-0366-4670-BDBB-448DE0D0AF77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B3BD-6549-4CA1-8770-549AD67162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4227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08FE-0366-4670-BDBB-448DE0D0AF77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B3BD-6549-4CA1-8770-549AD67162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25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08FE-0366-4670-BDBB-448DE0D0AF77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B3BD-6549-4CA1-8770-549AD67162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576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08FE-0366-4670-BDBB-448DE0D0AF77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6B3BD-6549-4CA1-8770-549AD67162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400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808FE-0366-4670-BDBB-448DE0D0AF77}" type="datetimeFigureOut">
              <a:rPr lang="ko-KR" altLang="en-US" smtClean="0"/>
              <a:t>2024-04-09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6B3BD-6549-4CA1-8770-549AD67162F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636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>
            <a:extLst>
              <a:ext uri="{FF2B5EF4-FFF2-40B4-BE49-F238E27FC236}">
                <a16:creationId xmlns:a16="http://schemas.microsoft.com/office/drawing/2014/main" id="{5ABF9FB4-B869-24DD-C5CB-A92BEE2DE3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2"/>
          </a:xfrm>
        </p:spPr>
      </p:pic>
    </p:spTree>
    <p:extLst>
      <p:ext uri="{BB962C8B-B14F-4D97-AF65-F5344CB8AC3E}">
        <p14:creationId xmlns:p14="http://schemas.microsoft.com/office/powerpoint/2010/main" val="1120598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ED56455A-3EEC-09F2-D568-2C05000E22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076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0</Words>
  <Application>Microsoft Office PowerPoint</Application>
  <PresentationFormat>A4 용지(210x297mm)</PresentationFormat>
  <Paragraphs>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경택 박</dc:creator>
  <cp:lastModifiedBy>경택 박</cp:lastModifiedBy>
  <cp:revision>1</cp:revision>
  <dcterms:created xsi:type="dcterms:W3CDTF">2024-04-09T13:51:04Z</dcterms:created>
  <dcterms:modified xsi:type="dcterms:W3CDTF">2024-04-09T13:51:56Z</dcterms:modified>
</cp:coreProperties>
</file>