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48" r:id="rId1"/>
  </p:sldMasterIdLst>
  <p:notesMasterIdLst>
    <p:notesMasterId r:id="rId4"/>
  </p:notesMasterIdLst>
  <p:sldIdLst>
    <p:sldId id="394" r:id="rId2"/>
    <p:sldId id="263" r:id="rId3"/>
  </p:sldIdLst>
  <p:sldSz cx="10836275" cy="7704138"/>
  <p:notesSz cx="6802438" cy="9934575"/>
  <p:embeddedFontLst>
    <p:embeddedFont>
      <p:font typeface="等线" panose="02010600030101010101" pitchFamily="2" charset="-122"/>
      <p:regular r:id="rId5"/>
      <p:bold r:id="rId6"/>
    </p:embeddedFont>
    <p:embeddedFont>
      <p:font typeface="等线 Light" panose="02010600030101010101" pitchFamily="2" charset="-122"/>
      <p:regular r:id="rId7"/>
    </p:embeddedFont>
    <p:embeddedFont>
      <p:font typeface="Noto Sans KR Light" panose="020B0600000101010101" charset="-127"/>
      <p:regular r:id="rId8"/>
    </p:embeddedFont>
    <p:embeddedFont>
      <p:font typeface="Noto Sans KR Medium" panose="020B0600000101010101" charset="-127"/>
      <p:regular r:id="rId9"/>
    </p:embeddedFont>
    <p:embeddedFont>
      <p:font typeface="Noto Sans KR SemiBold" panose="020B0600000101010101" charset="-127"/>
      <p:bold r:id="rId10"/>
    </p:embeddedFont>
    <p:embeddedFont>
      <p:font typeface="HY헤드라인M" panose="02030600000101010101" pitchFamily="18" charset="-127"/>
      <p:regular r:id="rId11"/>
    </p:embeddedFont>
    <p:embeddedFont>
      <p:font typeface="맑은 고딕" panose="020B0503020000020004" pitchFamily="50" charset="-127"/>
      <p:regular r:id="rId12"/>
      <p:bold r:id="rId13"/>
    </p:embeddedFont>
  </p:embeddedFontLst>
  <p:defaultTextStyle>
    <a:defPPr>
      <a:defRPr lang="zh-CN"/>
    </a:defPPr>
    <a:lvl1pPr marL="0" algn="l" defTabSz="921532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1pPr>
    <a:lvl2pPr marL="460766" algn="l" defTabSz="921532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2pPr>
    <a:lvl3pPr marL="921532" algn="l" defTabSz="921532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3pPr>
    <a:lvl4pPr marL="1382298" algn="l" defTabSz="921532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4pPr>
    <a:lvl5pPr marL="1843065" algn="l" defTabSz="921532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5pPr>
    <a:lvl6pPr marL="2303831" algn="l" defTabSz="921532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6pPr>
    <a:lvl7pPr marL="2764597" algn="l" defTabSz="921532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7pPr>
    <a:lvl8pPr marL="3225363" algn="l" defTabSz="921532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8pPr>
    <a:lvl9pPr marL="3686129" algn="l" defTabSz="921532" rtl="0" eaLnBrk="1" latinLnBrk="0" hangingPunct="1">
      <a:defRPr sz="18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 userDrawn="1">
          <p15:clr>
            <a:srgbClr val="A4A3A4"/>
          </p15:clr>
        </p15:guide>
        <p15:guide id="2" pos="34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3" autoAdjust="0"/>
    <p:restoredTop sz="93417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764" y="96"/>
      </p:cViewPr>
      <p:guideLst>
        <p:guide orient="horz" pos="340"/>
        <p:guide pos="34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84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7987" cy="4984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510AF71-44BE-469C-A97F-B2D51C6CE155}" type="datetime1">
              <a:rPr lang="ko-KR" altLang="en-US"/>
              <a:pPr lvl="0">
                <a:defRPr/>
              </a:pPr>
              <a:t>2024-04-22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44575" y="1241425"/>
            <a:ext cx="4714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1550"/>
            <a:ext cx="5441950" cy="39116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6100"/>
            <a:ext cx="2947988" cy="4984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2863" y="9436100"/>
            <a:ext cx="2947987" cy="4984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805DE632-FE60-408F-8F61-7BD869E4C1E1}" type="slidenum">
              <a:rPr lang="ko-KR" altLang="en-US"/>
              <a:pPr lvl="0"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4273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1532" rtl="0" eaLnBrk="1" latinLnBrk="1" hangingPunct="1">
      <a:defRPr sz="1209" kern="1200">
        <a:solidFill>
          <a:schemeClr val="tx1"/>
        </a:solidFill>
        <a:latin typeface="+mn-lt"/>
        <a:ea typeface="+mn-ea"/>
        <a:cs typeface="+mn-cs"/>
      </a:defRPr>
    </a:lvl1pPr>
    <a:lvl2pPr marL="460766" algn="l" defTabSz="921532" rtl="0" eaLnBrk="1" latinLnBrk="1" hangingPunct="1">
      <a:defRPr sz="1209" kern="1200">
        <a:solidFill>
          <a:schemeClr val="tx1"/>
        </a:solidFill>
        <a:latin typeface="+mn-lt"/>
        <a:ea typeface="+mn-ea"/>
        <a:cs typeface="+mn-cs"/>
      </a:defRPr>
    </a:lvl2pPr>
    <a:lvl3pPr marL="921532" algn="l" defTabSz="921532" rtl="0" eaLnBrk="1" latinLnBrk="1" hangingPunct="1">
      <a:defRPr sz="1209" kern="1200">
        <a:solidFill>
          <a:schemeClr val="tx1"/>
        </a:solidFill>
        <a:latin typeface="+mn-lt"/>
        <a:ea typeface="+mn-ea"/>
        <a:cs typeface="+mn-cs"/>
      </a:defRPr>
    </a:lvl3pPr>
    <a:lvl4pPr marL="1382298" algn="l" defTabSz="921532" rtl="0" eaLnBrk="1" latinLnBrk="1" hangingPunct="1">
      <a:defRPr sz="1209" kern="1200">
        <a:solidFill>
          <a:schemeClr val="tx1"/>
        </a:solidFill>
        <a:latin typeface="+mn-lt"/>
        <a:ea typeface="+mn-ea"/>
        <a:cs typeface="+mn-cs"/>
      </a:defRPr>
    </a:lvl4pPr>
    <a:lvl5pPr marL="1843065" algn="l" defTabSz="921532" rtl="0" eaLnBrk="1" latinLnBrk="1" hangingPunct="1">
      <a:defRPr sz="1209" kern="1200">
        <a:solidFill>
          <a:schemeClr val="tx1"/>
        </a:solidFill>
        <a:latin typeface="+mn-lt"/>
        <a:ea typeface="+mn-ea"/>
        <a:cs typeface="+mn-cs"/>
      </a:defRPr>
    </a:lvl5pPr>
    <a:lvl6pPr marL="2303831" algn="l" defTabSz="921532" rtl="0" eaLnBrk="1" latinLnBrk="1" hangingPunct="1">
      <a:defRPr sz="1209" kern="1200">
        <a:solidFill>
          <a:schemeClr val="tx1"/>
        </a:solidFill>
        <a:latin typeface="+mn-lt"/>
        <a:ea typeface="+mn-ea"/>
        <a:cs typeface="+mn-cs"/>
      </a:defRPr>
    </a:lvl6pPr>
    <a:lvl7pPr marL="2764597" algn="l" defTabSz="921532" rtl="0" eaLnBrk="1" latinLnBrk="1" hangingPunct="1">
      <a:defRPr sz="1209" kern="1200">
        <a:solidFill>
          <a:schemeClr val="tx1"/>
        </a:solidFill>
        <a:latin typeface="+mn-lt"/>
        <a:ea typeface="+mn-ea"/>
        <a:cs typeface="+mn-cs"/>
      </a:defRPr>
    </a:lvl7pPr>
    <a:lvl8pPr marL="3225363" algn="l" defTabSz="921532" rtl="0" eaLnBrk="1" latinLnBrk="1" hangingPunct="1">
      <a:defRPr sz="1209" kern="1200">
        <a:solidFill>
          <a:schemeClr val="tx1"/>
        </a:solidFill>
        <a:latin typeface="+mn-lt"/>
        <a:ea typeface="+mn-ea"/>
        <a:cs typeface="+mn-cs"/>
      </a:defRPr>
    </a:lvl8pPr>
    <a:lvl9pPr marL="3686129" algn="l" defTabSz="921532" rtl="0" eaLnBrk="1" latinLnBrk="1" hangingPunct="1">
      <a:defRPr sz="12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4575" y="1241425"/>
            <a:ext cx="4714875" cy="33528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805DE632-FE60-408F-8F61-7BD869E4C1E1}" type="slidenum">
              <a:rPr lang="ko-KR" altLang="en-US" smtClean="0"/>
              <a:pPr lvl="0"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498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BE3C3-A9F7-5844-B5A5-0D3569581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535" y="1260840"/>
            <a:ext cx="8127207" cy="2682181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B9AA83-ABA2-C64C-A838-606F054C4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535" y="4046457"/>
            <a:ext cx="8127207" cy="1860050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74" indent="0" algn="ctr">
              <a:buNone/>
              <a:defRPr sz="1778"/>
            </a:lvl2pPr>
            <a:lvl3pPr marL="812746" indent="0" algn="ctr">
              <a:buNone/>
              <a:defRPr sz="1600"/>
            </a:lvl3pPr>
            <a:lvl4pPr marL="1219120" indent="0" algn="ctr">
              <a:buNone/>
              <a:defRPr sz="1422"/>
            </a:lvl4pPr>
            <a:lvl5pPr marL="1625492" indent="0" algn="ctr">
              <a:buNone/>
              <a:defRPr sz="1422"/>
            </a:lvl5pPr>
            <a:lvl6pPr marL="2031866" indent="0" algn="ctr">
              <a:buNone/>
              <a:defRPr sz="1422"/>
            </a:lvl6pPr>
            <a:lvl7pPr marL="2438238" indent="0" algn="ctr">
              <a:buNone/>
              <a:defRPr sz="1422"/>
            </a:lvl7pPr>
            <a:lvl8pPr marL="2844612" indent="0" algn="ctr">
              <a:buNone/>
              <a:defRPr sz="1422"/>
            </a:lvl8pPr>
            <a:lvl9pPr marL="3250984" indent="0" algn="ctr">
              <a:buNone/>
              <a:defRPr sz="1422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CE3770-B27B-9C4B-97AE-174DCC9F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1D08E8-51EA-9949-ADC9-1D20840D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93B57E-1813-E84D-BD72-683B37E9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9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03838-B507-C249-840A-594381BA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7312F3-6B75-E240-935A-5D82A72BC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41B8A2-27F0-8247-B78C-7FBF1F0B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C007CB-66EC-1B47-87E0-180AC60E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BC637A-94DD-0B46-B6AB-E88BDBFF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507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51A04B2-7AD9-834F-9B6F-DCCF4CA49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4710" y="410175"/>
            <a:ext cx="2336572" cy="6528900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9B9917-2A7E-0A4A-A092-8D0C15C74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4996" y="410175"/>
            <a:ext cx="6874262" cy="6528900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8FABA9-FC22-E346-BC2A-EF05CD50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A2B3AD-47E0-6740-A22A-1EA9A14B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121673-6BB2-3E4A-A5E5-B35253BB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943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B9A94F-DDBE-6B4A-AB66-F6693142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61952F-ACC3-8344-9317-4D9C3AB03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F7AD00-CD96-4043-8CBF-01036D7A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BADFB6-6C41-4140-B5C8-427058B3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790E17-3084-CF4B-8FD7-45B1A0A6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308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596BE9-9B71-694E-AE37-0EAAC7FE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54" y="1920688"/>
            <a:ext cx="9346287" cy="320470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D13DA3-0DF9-2F46-BA90-4F35285A0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354" y="5155713"/>
            <a:ext cx="9346287" cy="1685280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37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12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49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86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23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61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098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A15AD9-4E38-D74A-9234-61976B40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A2D04F-E1AB-5D42-9D4A-4A78729A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D81EB4-6D54-5743-AFE9-4A9F7611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622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2465C-DF5A-2F4A-AFA3-A66BF8C3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ACEFB-ED09-6C4C-91AB-5EA810360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997" y="2050870"/>
            <a:ext cx="4605417" cy="4888205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E2CDD2-10A1-F24B-B18D-AB81B7B3F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5866" y="2050870"/>
            <a:ext cx="4605417" cy="4888205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9F7581-36ED-F043-A4A2-2B1DD4C7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F267EB-9322-6B48-8F1F-820D5180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CA90BF-040A-7742-9184-0AB494B7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243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5F0BE-0681-D745-9203-D9E63539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08" y="410177"/>
            <a:ext cx="9346287" cy="1489111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DE8832-FD5D-9E48-BC58-6A4D7FA2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10" y="1888584"/>
            <a:ext cx="4584252" cy="92556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74" indent="0">
              <a:buNone/>
              <a:defRPr sz="1778" b="1"/>
            </a:lvl2pPr>
            <a:lvl3pPr marL="812746" indent="0">
              <a:buNone/>
              <a:defRPr sz="1600" b="1"/>
            </a:lvl3pPr>
            <a:lvl4pPr marL="1219120" indent="0">
              <a:buNone/>
              <a:defRPr sz="1422" b="1"/>
            </a:lvl4pPr>
            <a:lvl5pPr marL="1625492" indent="0">
              <a:buNone/>
              <a:defRPr sz="1422" b="1"/>
            </a:lvl5pPr>
            <a:lvl6pPr marL="2031866" indent="0">
              <a:buNone/>
              <a:defRPr sz="1422" b="1"/>
            </a:lvl6pPr>
            <a:lvl7pPr marL="2438238" indent="0">
              <a:buNone/>
              <a:defRPr sz="1422" b="1"/>
            </a:lvl7pPr>
            <a:lvl8pPr marL="2844612" indent="0">
              <a:buNone/>
              <a:defRPr sz="1422" b="1"/>
            </a:lvl8pPr>
            <a:lvl9pPr marL="3250984" indent="0">
              <a:buNone/>
              <a:defRPr sz="1422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A189D1-8892-1C45-80A9-739C1DF55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410" y="2814151"/>
            <a:ext cx="4584252" cy="413919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427E5BC-1DB1-F241-B7A6-B2D302852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5866" y="1888584"/>
            <a:ext cx="4606828" cy="92556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74" indent="0">
              <a:buNone/>
              <a:defRPr sz="1778" b="1"/>
            </a:lvl2pPr>
            <a:lvl3pPr marL="812746" indent="0">
              <a:buNone/>
              <a:defRPr sz="1600" b="1"/>
            </a:lvl3pPr>
            <a:lvl4pPr marL="1219120" indent="0">
              <a:buNone/>
              <a:defRPr sz="1422" b="1"/>
            </a:lvl4pPr>
            <a:lvl5pPr marL="1625492" indent="0">
              <a:buNone/>
              <a:defRPr sz="1422" b="1"/>
            </a:lvl5pPr>
            <a:lvl6pPr marL="2031866" indent="0">
              <a:buNone/>
              <a:defRPr sz="1422" b="1"/>
            </a:lvl6pPr>
            <a:lvl7pPr marL="2438238" indent="0">
              <a:buNone/>
              <a:defRPr sz="1422" b="1"/>
            </a:lvl7pPr>
            <a:lvl8pPr marL="2844612" indent="0">
              <a:buNone/>
              <a:defRPr sz="1422" b="1"/>
            </a:lvl8pPr>
            <a:lvl9pPr marL="3250984" indent="0">
              <a:buNone/>
              <a:defRPr sz="1422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8AB91F-E912-5B42-8A4D-68F1E153B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5866" y="2814151"/>
            <a:ext cx="4606828" cy="413919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0508C4-5766-9B4F-AD74-C68E5E9E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44CBE0-1B15-BC4F-86BB-C046CB8F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56F1EA-09E6-1944-9552-EE2F821D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391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771B2-2CA8-2348-AC93-92CAD19B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34B366-1486-0C4D-86C0-5D17D8D3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43CAEB-7E80-0945-B6C7-602D9CF3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BB1D7E-85E4-7448-AA52-30CF2038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196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303AFC-D6D9-9641-97AD-73089068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D836AF-42E7-E341-9F66-B271C057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A6D0DD-32CD-B547-BCA7-6780645F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079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F01FEA-9D11-E14C-90D3-552ED2AC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07" y="513612"/>
            <a:ext cx="3494980" cy="1797632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1D8CD-9B30-7E42-B58F-88709D27E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831" y="1109254"/>
            <a:ext cx="5485864" cy="5474931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DC7DA5-2E4D-DC4A-B754-40C9E396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07" y="2311243"/>
            <a:ext cx="3494980" cy="4281860"/>
          </a:xfrm>
        </p:spPr>
        <p:txBody>
          <a:bodyPr/>
          <a:lstStyle>
            <a:lvl1pPr marL="0" indent="0">
              <a:buNone/>
              <a:defRPr sz="1422"/>
            </a:lvl1pPr>
            <a:lvl2pPr marL="406374" indent="0">
              <a:buNone/>
              <a:defRPr sz="1244"/>
            </a:lvl2pPr>
            <a:lvl3pPr marL="812746" indent="0">
              <a:buNone/>
              <a:defRPr sz="1066"/>
            </a:lvl3pPr>
            <a:lvl4pPr marL="1219120" indent="0">
              <a:buNone/>
              <a:defRPr sz="889"/>
            </a:lvl4pPr>
            <a:lvl5pPr marL="1625492" indent="0">
              <a:buNone/>
              <a:defRPr sz="889"/>
            </a:lvl5pPr>
            <a:lvl6pPr marL="2031866" indent="0">
              <a:buNone/>
              <a:defRPr sz="889"/>
            </a:lvl6pPr>
            <a:lvl7pPr marL="2438238" indent="0">
              <a:buNone/>
              <a:defRPr sz="889"/>
            </a:lvl7pPr>
            <a:lvl8pPr marL="2844612" indent="0">
              <a:buNone/>
              <a:defRPr sz="889"/>
            </a:lvl8pPr>
            <a:lvl9pPr marL="3250984" indent="0">
              <a:buNone/>
              <a:defRPr sz="889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9D4A0-40E4-FB46-85D6-2E0712B9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8E7D4-57FF-8741-BBB3-1D4D0AB9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F51278-B011-5440-A645-7F850F9F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716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88A961-63DF-C045-9C95-CF2AB969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07" y="513612"/>
            <a:ext cx="3494980" cy="1797632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F0A0A5-78AE-654D-BCFA-850670437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06831" y="1109254"/>
            <a:ext cx="5485864" cy="5474931"/>
          </a:xfrm>
        </p:spPr>
        <p:txBody>
          <a:bodyPr/>
          <a:lstStyle>
            <a:lvl1pPr marL="0" indent="0">
              <a:buNone/>
              <a:defRPr sz="2844"/>
            </a:lvl1pPr>
            <a:lvl2pPr marL="406374" indent="0">
              <a:buNone/>
              <a:defRPr sz="2489"/>
            </a:lvl2pPr>
            <a:lvl3pPr marL="812746" indent="0">
              <a:buNone/>
              <a:defRPr sz="2133"/>
            </a:lvl3pPr>
            <a:lvl4pPr marL="1219120" indent="0">
              <a:buNone/>
              <a:defRPr sz="1778"/>
            </a:lvl4pPr>
            <a:lvl5pPr marL="1625492" indent="0">
              <a:buNone/>
              <a:defRPr sz="1778"/>
            </a:lvl5pPr>
            <a:lvl6pPr marL="2031866" indent="0">
              <a:buNone/>
              <a:defRPr sz="1778"/>
            </a:lvl6pPr>
            <a:lvl7pPr marL="2438238" indent="0">
              <a:buNone/>
              <a:defRPr sz="1778"/>
            </a:lvl7pPr>
            <a:lvl8pPr marL="2844612" indent="0">
              <a:buNone/>
              <a:defRPr sz="1778"/>
            </a:lvl8pPr>
            <a:lvl9pPr marL="3250984" indent="0">
              <a:buNone/>
              <a:defRPr sz="1778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02BEEA-43CD-6649-96AA-9CA010AF8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07" y="2311243"/>
            <a:ext cx="3494980" cy="4281860"/>
          </a:xfrm>
        </p:spPr>
        <p:txBody>
          <a:bodyPr/>
          <a:lstStyle>
            <a:lvl1pPr marL="0" indent="0">
              <a:buNone/>
              <a:defRPr sz="1422"/>
            </a:lvl1pPr>
            <a:lvl2pPr marL="406374" indent="0">
              <a:buNone/>
              <a:defRPr sz="1244"/>
            </a:lvl2pPr>
            <a:lvl3pPr marL="812746" indent="0">
              <a:buNone/>
              <a:defRPr sz="1066"/>
            </a:lvl3pPr>
            <a:lvl4pPr marL="1219120" indent="0">
              <a:buNone/>
              <a:defRPr sz="889"/>
            </a:lvl4pPr>
            <a:lvl5pPr marL="1625492" indent="0">
              <a:buNone/>
              <a:defRPr sz="889"/>
            </a:lvl5pPr>
            <a:lvl6pPr marL="2031866" indent="0">
              <a:buNone/>
              <a:defRPr sz="889"/>
            </a:lvl6pPr>
            <a:lvl7pPr marL="2438238" indent="0">
              <a:buNone/>
              <a:defRPr sz="889"/>
            </a:lvl7pPr>
            <a:lvl8pPr marL="2844612" indent="0">
              <a:buNone/>
              <a:defRPr sz="889"/>
            </a:lvl8pPr>
            <a:lvl9pPr marL="3250984" indent="0">
              <a:buNone/>
              <a:defRPr sz="889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62DE60-A72F-9C4B-A04B-655CD91C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4E2300-3C20-F74B-8138-58AE42CC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91C301-A460-4449-94BE-BD4D4AC7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481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63EE68-9FB1-4F47-BEA8-91A89B8C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96" y="410177"/>
            <a:ext cx="9346287" cy="148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84FB13-5744-6047-8DBB-C88879CA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996" y="2050870"/>
            <a:ext cx="9346287" cy="488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F76D1B-040D-964B-88DC-869C2327D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4996" y="7140598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FC66-E4C0-2F44-AA54-BF4EC76A748F}" type="datetimeFigureOut">
              <a:rPr kumimoji="1" lang="zh-CN" altLang="en-US" smtClean="0"/>
              <a:t>2024/4/22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812073-F67B-594A-B250-8B4599233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9518" y="7140598"/>
            <a:ext cx="3657243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504CA4-077A-EB45-91F5-124214895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3121" y="7140598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3C872-5EB8-A240-A520-F8D1C80BF12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347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13072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68" indent="-203268" algn="l" defTabSz="813072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90" kern="1200">
          <a:solidFill>
            <a:schemeClr val="tx1"/>
          </a:solidFill>
          <a:latin typeface="+mn-lt"/>
          <a:ea typeface="+mn-ea"/>
          <a:cs typeface="+mn-cs"/>
        </a:defRPr>
      </a:lvl1pPr>
      <a:lvl2pPr marL="609804" indent="-203268" algn="l" defTabSz="813072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2pPr>
      <a:lvl3pPr marL="1016339" indent="-203268" algn="l" defTabSz="813072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3pPr>
      <a:lvl4pPr marL="1422875" indent="-203268" algn="l" defTabSz="813072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411" indent="-203268" algn="l" defTabSz="813072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5pPr>
      <a:lvl6pPr marL="2235947" indent="-203268" algn="l" defTabSz="813072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6pPr>
      <a:lvl7pPr marL="2642481" indent="-203268" algn="l" defTabSz="813072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7pPr>
      <a:lvl8pPr marL="3049018" indent="-203268" algn="l" defTabSz="813072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553" indent="-203268" algn="l" defTabSz="813072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3072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1pPr>
      <a:lvl2pPr marL="406536" algn="l" defTabSz="813072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2pPr>
      <a:lvl3pPr marL="813072" algn="l" defTabSz="813072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3pPr>
      <a:lvl4pPr marL="1219607" algn="l" defTabSz="813072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4pPr>
      <a:lvl5pPr marL="1626142" algn="l" defTabSz="813072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5pPr>
      <a:lvl6pPr marL="2032679" algn="l" defTabSz="813072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6pPr>
      <a:lvl7pPr marL="2439215" algn="l" defTabSz="813072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7pPr>
      <a:lvl8pPr marL="2845749" algn="l" defTabSz="813072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8pPr>
      <a:lvl9pPr marL="3252286" algn="l" defTabSz="813072" rtl="0" eaLnBrk="1" latinLnBrk="0" hangingPunct="1">
        <a:defRPr sz="1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pace0106@nav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8"/>
          <p:cNvSpPr txBox="1"/>
          <p:nvPr/>
        </p:nvSpPr>
        <p:spPr>
          <a:xfrm>
            <a:off x="5451677" y="39363"/>
            <a:ext cx="5745463" cy="694371"/>
          </a:xfrm>
          <a:prstGeom prst="rect">
            <a:avLst/>
          </a:prstGeom>
          <a:noFill/>
        </p:spPr>
        <p:txBody>
          <a:bodyPr vert="horz" wrap="square" lIns="81272" tIns="40636" rIns="81272" bIns="40636" anchor="t">
            <a:spAutoFit/>
          </a:bodyPr>
          <a:lstStyle/>
          <a:p>
            <a:pPr>
              <a:defRPr sz="1800"/>
            </a:pPr>
            <a:r>
              <a:rPr lang="ko-KR" altLang="en-US" sz="2014" b="1" spc="604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 </a:t>
            </a:r>
            <a:r>
              <a:rPr lang="ko-KR" altLang="en-US" sz="3979" b="1" spc="604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한울 </a:t>
            </a:r>
            <a:r>
              <a:rPr lang="en-US" altLang="ko-KR" sz="3979" b="1" spc="604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31</a:t>
            </a:r>
            <a:r>
              <a:rPr lang="ko-KR" altLang="en-US" sz="2416" b="1" spc="604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세 </a:t>
            </a:r>
            <a:r>
              <a:rPr lang="en-US" altLang="ko-KR" sz="2517" b="1" spc="604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[1994]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5420845" y="766942"/>
            <a:ext cx="6411737" cy="1311664"/>
            <a:chOff x="184558" y="917607"/>
            <a:chExt cx="6368532" cy="1302824"/>
          </a:xfrm>
        </p:grpSpPr>
        <p:sp>
          <p:nvSpPr>
            <p:cNvPr id="17" name="가로 글상자 30"/>
            <p:cNvSpPr txBox="1"/>
            <p:nvPr/>
          </p:nvSpPr>
          <p:spPr>
            <a:xfrm>
              <a:off x="184558" y="921594"/>
              <a:ext cx="1123791" cy="1285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Bef>
                  <a:spcPts val="201"/>
                </a:spcBef>
                <a:defRPr/>
              </a:pPr>
              <a:r>
                <a:rPr lang="ko-KR" altLang="en-US" sz="1461" b="1" dirty="0">
                  <a:solidFill>
                    <a:srgbClr val="000000"/>
                  </a:solidFill>
                  <a:latin typeface="Noto Sans KR SemiBold" panose="020B0200000000000000" pitchFamily="50" charset="-127"/>
                  <a:ea typeface="Noto Sans KR SemiBold" panose="020B0200000000000000" pitchFamily="50" charset="-127"/>
                  <a:cs typeface="함초롬바탕"/>
                </a:rPr>
                <a:t>연 </a:t>
              </a:r>
              <a:r>
                <a:rPr lang="ko-KR" altLang="en-US" sz="1461" b="1" dirty="0" err="1">
                  <a:solidFill>
                    <a:srgbClr val="000000"/>
                  </a:solidFill>
                  <a:latin typeface="Noto Sans KR SemiBold" panose="020B0200000000000000" pitchFamily="50" charset="-127"/>
                  <a:ea typeface="Noto Sans KR SemiBold" panose="020B0200000000000000" pitchFamily="50" charset="-127"/>
                  <a:cs typeface="함초롬바탕"/>
                </a:rPr>
                <a:t>락</a:t>
              </a:r>
              <a:r>
                <a:rPr lang="ko-KR" altLang="en-US" sz="1461" b="1" dirty="0">
                  <a:solidFill>
                    <a:srgbClr val="000000"/>
                  </a:solidFill>
                  <a:latin typeface="Noto Sans KR SemiBold" panose="020B0200000000000000" pitchFamily="50" charset="-127"/>
                  <a:ea typeface="Noto Sans KR SemiBold" panose="020B0200000000000000" pitchFamily="50" charset="-127"/>
                  <a:cs typeface="함초롬바탕"/>
                </a:rPr>
                <a:t> 처</a:t>
              </a:r>
              <a:br>
                <a:rPr lang="en-US" altLang="ko-KR" sz="1461" b="1" dirty="0">
                  <a:solidFill>
                    <a:srgbClr val="000000"/>
                  </a:solidFill>
                  <a:latin typeface="Noto Sans KR SemiBold" panose="020B0200000000000000" pitchFamily="50" charset="-127"/>
                  <a:ea typeface="Noto Sans KR SemiBold" panose="020B0200000000000000" pitchFamily="50" charset="-127"/>
                  <a:cs typeface="함초롬바탕"/>
                </a:rPr>
              </a:br>
              <a:r>
                <a:rPr lang="ko-KR" altLang="en-US" sz="1461" b="1" dirty="0">
                  <a:solidFill>
                    <a:srgbClr val="000000"/>
                  </a:solidFill>
                  <a:latin typeface="Noto Sans KR SemiBold" panose="020B0200000000000000" pitchFamily="50" charset="-127"/>
                  <a:ea typeface="Noto Sans KR SemiBold" panose="020B0200000000000000" pitchFamily="50" charset="-127"/>
                  <a:cs typeface="함초롬바탕"/>
                </a:rPr>
                <a:t>키</a:t>
              </a:r>
              <a:r>
                <a:rPr lang="en-US" altLang="ko-KR" sz="1461" b="1" dirty="0">
                  <a:solidFill>
                    <a:srgbClr val="000000"/>
                  </a:solidFill>
                  <a:latin typeface="Noto Sans KR SemiBold" panose="020B0200000000000000" pitchFamily="50" charset="-127"/>
                  <a:ea typeface="Noto Sans KR SemiBold" panose="020B0200000000000000" pitchFamily="50" charset="-127"/>
                  <a:cs typeface="함초롬바탕"/>
                </a:rPr>
                <a:t>/</a:t>
              </a:r>
              <a:r>
                <a:rPr lang="ko-KR" altLang="en-US" sz="1461" b="1" dirty="0">
                  <a:solidFill>
                    <a:srgbClr val="000000"/>
                  </a:solidFill>
                  <a:latin typeface="Noto Sans KR SemiBold" panose="020B0200000000000000" pitchFamily="50" charset="-127"/>
                  <a:ea typeface="Noto Sans KR SemiBold" panose="020B0200000000000000" pitchFamily="50" charset="-127"/>
                  <a:cs typeface="함초롬바탕"/>
                </a:rPr>
                <a:t>몸무게</a:t>
              </a:r>
            </a:p>
            <a:p>
              <a:pPr algn="dist">
                <a:spcBef>
                  <a:spcPts val="201"/>
                </a:spcBef>
                <a:defRPr/>
              </a:pPr>
              <a:r>
                <a:rPr lang="ko-KR" altLang="en-US" sz="1461" b="1" dirty="0">
                  <a:solidFill>
                    <a:srgbClr val="000000"/>
                  </a:solidFill>
                  <a:latin typeface="Noto Sans KR SemiBold" panose="020B0200000000000000" pitchFamily="50" charset="-127"/>
                  <a:ea typeface="Noto Sans KR SemiBold" panose="020B0200000000000000" pitchFamily="50" charset="-127"/>
                  <a:cs typeface="함초롬바탕"/>
                </a:rPr>
                <a:t>특기</a:t>
              </a:r>
            </a:p>
            <a:p>
              <a:pPr algn="dist">
                <a:spcBef>
                  <a:spcPts val="201"/>
                </a:spcBef>
                <a:defRPr/>
              </a:pPr>
              <a:r>
                <a:rPr lang="ko-KR" altLang="en-US" sz="1461" b="1" dirty="0">
                  <a:solidFill>
                    <a:srgbClr val="000000"/>
                  </a:solidFill>
                  <a:latin typeface="Noto Sans KR SemiBold" panose="020B0200000000000000" pitchFamily="50" charset="-127"/>
                  <a:ea typeface="Noto Sans KR SemiBold" panose="020B0200000000000000" pitchFamily="50" charset="-127"/>
                  <a:cs typeface="함초롬바탕"/>
                </a:rPr>
                <a:t>이  메  일</a:t>
              </a:r>
            </a:p>
            <a:p>
              <a:pPr algn="dist">
                <a:spcBef>
                  <a:spcPts val="201"/>
                </a:spcBef>
                <a:defRPr/>
              </a:pPr>
              <a:r>
                <a:rPr lang="ko-KR" altLang="en-US" sz="1461" b="1" dirty="0">
                  <a:latin typeface="Noto Sans KR SemiBold" panose="020B0200000000000000" pitchFamily="50" charset="-127"/>
                  <a:ea typeface="Noto Sans KR SemiBold" panose="020B0200000000000000" pitchFamily="50" charset="-127"/>
                  <a:cs typeface="함초롬바탕"/>
                </a:rPr>
                <a:t>인스타그램</a:t>
              </a:r>
              <a:endParaRPr lang="ko-KR" altLang="en-US" sz="1461" dirty="0">
                <a:latin typeface="Noto Sans KR SemiBold" panose="020B0200000000000000" pitchFamily="50" charset="-127"/>
                <a:ea typeface="Noto Sans KR SemiBold" panose="020B0200000000000000" pitchFamily="50" charset="-127"/>
                <a:cs typeface="맑은 고딕"/>
              </a:endParaRPr>
            </a:p>
          </p:txBody>
        </p:sp>
        <p:sp>
          <p:nvSpPr>
            <p:cNvPr id="18" name="가로 글상자 31"/>
            <p:cNvSpPr txBox="1"/>
            <p:nvPr/>
          </p:nvSpPr>
          <p:spPr>
            <a:xfrm>
              <a:off x="1171465" y="917607"/>
              <a:ext cx="5381625" cy="1302824"/>
            </a:xfrm>
            <a:prstGeom prst="rect">
              <a:avLst/>
            </a:prstGeom>
          </p:spPr>
          <p:txBody>
            <a:bodyPr wrap="square" lIns="92099" tIns="46049" rIns="92099" bIns="46049" anchor="t">
              <a:spAutoFit/>
            </a:bodyPr>
            <a:lstStyle/>
            <a:p>
              <a:pPr>
                <a:spcBef>
                  <a:spcPts val="201"/>
                </a:spcBef>
                <a:defRPr/>
              </a:pPr>
              <a:r>
                <a:rPr lang="en-US" altLang="ko-KR" sz="1510" dirty="0">
                  <a:solidFill>
                    <a:srgbClr val="000000"/>
                  </a:solidFill>
                  <a:latin typeface="+mn-ea"/>
                  <a:cs typeface="함초롬바탕"/>
                </a:rPr>
                <a:t>010-9115-5279</a:t>
              </a:r>
            </a:p>
            <a:p>
              <a:pPr>
                <a:spcBef>
                  <a:spcPts val="201"/>
                </a:spcBef>
                <a:defRPr/>
              </a:pPr>
              <a:r>
                <a:rPr lang="en-US" altLang="ko-KR" sz="1510" dirty="0">
                  <a:solidFill>
                    <a:srgbClr val="000000"/>
                  </a:solidFill>
                  <a:latin typeface="+mn-ea"/>
                  <a:cs typeface="함초롬바탕"/>
                </a:rPr>
                <a:t>178cm / 70kg</a:t>
              </a:r>
            </a:p>
            <a:p>
              <a:pPr>
                <a:spcBef>
                  <a:spcPts val="201"/>
                </a:spcBef>
                <a:defRPr/>
              </a:pPr>
              <a:r>
                <a:rPr lang="ko-KR" altLang="en-US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요리</a:t>
              </a: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(</a:t>
              </a:r>
              <a:r>
                <a:rPr lang="ko-KR" altLang="en-US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칼질</a:t>
              </a: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,</a:t>
              </a:r>
              <a:r>
                <a:rPr lang="ko-KR" altLang="en-US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웍질上</a:t>
              </a: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),</a:t>
              </a:r>
              <a:r>
                <a:rPr lang="ko-KR" altLang="en-US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영업</a:t>
              </a: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(</a:t>
              </a:r>
              <a:r>
                <a:rPr lang="ko-KR" altLang="en-US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판매</a:t>
              </a: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,</a:t>
              </a:r>
              <a:r>
                <a:rPr lang="ko-KR" altLang="en-US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분양</a:t>
              </a: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),</a:t>
              </a:r>
              <a:r>
                <a:rPr lang="ko-KR" altLang="en-US" sz="1411" dirty="0" err="1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클라이밍</a:t>
              </a: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(</a:t>
              </a:r>
              <a:r>
                <a:rPr lang="ko-KR" altLang="en-US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中</a:t>
              </a: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),</a:t>
              </a:r>
              <a:r>
                <a:rPr lang="ko-KR" altLang="en-US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승마</a:t>
              </a: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(</a:t>
              </a:r>
              <a:r>
                <a:rPr lang="ko-KR" altLang="en-US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下</a:t>
              </a: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)	</a:t>
              </a:r>
            </a:p>
            <a:p>
              <a:pPr>
                <a:spcBef>
                  <a:spcPts val="201"/>
                </a:spcBef>
                <a:defRPr/>
              </a:pP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  <a:hlinkClick r:id="rId3"/>
                </a:rPr>
                <a:t>space0106@naver.com</a:t>
              </a:r>
              <a:endParaRPr lang="en-US" altLang="ko-KR" sz="1411" dirty="0"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"/>
              </a:endParaRPr>
            </a:p>
            <a:p>
              <a:pPr>
                <a:spcBef>
                  <a:spcPts val="201"/>
                </a:spcBef>
                <a:defRPr/>
              </a:pPr>
              <a:r>
                <a:rPr lang="en-US" altLang="ko-KR" sz="1411" dirty="0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@s._.</a:t>
              </a:r>
              <a:r>
                <a:rPr lang="en-US" altLang="ko-KR" sz="1411" dirty="0" err="1">
                  <a:latin typeface="Noto Sans KR Light" panose="020B0200000000000000" pitchFamily="50" charset="-127"/>
                  <a:ea typeface="Noto Sans KR Light" panose="020B0200000000000000" pitchFamily="50" charset="-127"/>
                  <a:cs typeface="맑은 고딕"/>
                </a:rPr>
                <a:t>hinr</a:t>
              </a:r>
              <a:endParaRPr lang="ko-KR" altLang="en-US" sz="1411" dirty="0"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"/>
              </a:endParaRPr>
            </a:p>
          </p:txBody>
        </p:sp>
      </p:grpSp>
      <p:cxnSp>
        <p:nvCxnSpPr>
          <p:cNvPr id="19" name="직선 연결선 9"/>
          <p:cNvCxnSpPr>
            <a:cxnSpLocks/>
          </p:cNvCxnSpPr>
          <p:nvPr/>
        </p:nvCxnSpPr>
        <p:spPr>
          <a:xfrm>
            <a:off x="5472875" y="763951"/>
            <a:ext cx="5265426" cy="0"/>
          </a:xfrm>
          <a:prstGeom prst="line">
            <a:avLst/>
          </a:prstGeom>
          <a:noFill/>
          <a:ln w="12700" cap="flat" cmpd="sng" algn="ctr">
            <a:solidFill>
              <a:srgbClr val="A5A5A5">
                <a:alpha val="100000"/>
              </a:srgbClr>
            </a:solidFill>
            <a:prstDash val="solid"/>
            <a:miter/>
          </a:ln>
          <a:effectLst/>
        </p:spPr>
      </p:cxnSp>
      <p:cxnSp>
        <p:nvCxnSpPr>
          <p:cNvPr id="20" name="직선 연결선 9"/>
          <p:cNvCxnSpPr>
            <a:cxnSpLocks/>
          </p:cNvCxnSpPr>
          <p:nvPr/>
        </p:nvCxnSpPr>
        <p:spPr>
          <a:xfrm>
            <a:off x="5472875" y="2078606"/>
            <a:ext cx="5265426" cy="0"/>
          </a:xfrm>
          <a:prstGeom prst="line">
            <a:avLst/>
          </a:prstGeom>
          <a:noFill/>
          <a:ln w="12700" cap="flat" cmpd="sng" algn="ctr">
            <a:solidFill>
              <a:srgbClr val="A5A5A5">
                <a:alpha val="100000"/>
              </a:srgbClr>
            </a:solidFill>
            <a:prstDash val="solid"/>
            <a:miter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D186FAA-7573-052A-66FA-01561AA4CD9D}"/>
              </a:ext>
            </a:extLst>
          </p:cNvPr>
          <p:cNvSpPr txBox="1"/>
          <p:nvPr/>
        </p:nvSpPr>
        <p:spPr>
          <a:xfrm>
            <a:off x="9250019" y="2350561"/>
            <a:ext cx="1760156" cy="143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스파이</a:t>
            </a: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(</a:t>
            </a: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방영예정</a:t>
            </a: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)</a:t>
            </a: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차민친구</a:t>
            </a: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(</a:t>
            </a: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방영예정</a:t>
            </a: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)</a:t>
            </a: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클럽직원</a:t>
            </a: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(</a:t>
            </a: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방영예정</a:t>
            </a: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)</a:t>
            </a: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해인친구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취객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목인회선비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E8258-7A59-81DC-D80F-D3B0A05084DC}"/>
              </a:ext>
            </a:extLst>
          </p:cNvPr>
          <p:cNvSpPr txBox="1"/>
          <p:nvPr/>
        </p:nvSpPr>
        <p:spPr>
          <a:xfrm>
            <a:off x="6760741" y="2362441"/>
            <a:ext cx="3047017" cy="143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세번째 결혼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나는 대놓고 신데렐라를 꿈꾼다</a:t>
            </a:r>
            <a:endParaRPr lang="en-US" altLang="ko-KR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벌크</a:t>
            </a:r>
            <a:endParaRPr lang="en-US" altLang="ko-KR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눈물의 여왕</a:t>
            </a:r>
            <a:endParaRPr lang="en-US" altLang="ko-KR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남과여</a:t>
            </a:r>
            <a:endParaRPr lang="en-US" altLang="ko-KR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꽃선비열애사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BF21B-D392-CFDB-7BE1-186155D56545}"/>
              </a:ext>
            </a:extLst>
          </p:cNvPr>
          <p:cNvSpPr txBox="1"/>
          <p:nvPr/>
        </p:nvSpPr>
        <p:spPr>
          <a:xfrm>
            <a:off x="5388187" y="2143043"/>
            <a:ext cx="1372555" cy="2081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1"/>
              </a:spcBef>
              <a:defRPr sz="1800"/>
            </a:pPr>
            <a:r>
              <a:rPr lang="ko-KR" altLang="en-US" sz="1612" b="1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Medium" panose="020B0200000000000000" pitchFamily="50" charset="-127"/>
                <a:ea typeface="Noto Sans KR Medium" panose="020B0200000000000000" pitchFamily="50" charset="-127"/>
                <a:cs typeface="함초롬바탕"/>
              </a:rPr>
              <a:t>드라마</a:t>
            </a:r>
            <a:endParaRPr lang="en-US" altLang="ko-KR" sz="1612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Noto Sans KR Medium" panose="020B0200000000000000" pitchFamily="50" charset="-127"/>
              <a:ea typeface="Noto Sans KR Medium" panose="020B0200000000000000" pitchFamily="50" charset="-127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  <a:t>2024  MBC</a:t>
            </a:r>
          </a:p>
          <a:p>
            <a:pPr marL="342900" indent="-342900">
              <a:spcBef>
                <a:spcPts val="201"/>
              </a:spcBef>
              <a:buAutoNum type="arabicPlain" startAt="2024"/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  <a:t>  TVN</a:t>
            </a:r>
          </a:p>
          <a:p>
            <a:pPr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  <a:t>2024  OTT</a:t>
            </a:r>
            <a:b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</a:b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  <a:t>2024  </a:t>
            </a: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  <a:t>채널</a:t>
            </a: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  <a:t>A</a:t>
            </a:r>
            <a:b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</a:b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  <a:t>2024  TVN</a:t>
            </a:r>
            <a:b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</a:b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  <a:t>2023  SBS</a:t>
            </a:r>
          </a:p>
          <a:p>
            <a:pPr marL="342900" indent="-342900">
              <a:spcBef>
                <a:spcPts val="201"/>
              </a:spcBef>
              <a:buAutoNum type="arabicPlain" startAt="2024"/>
              <a:defRPr sz="1800"/>
            </a:pP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Noto Sans KR Light" panose="020B0200000000000000" pitchFamily="50" charset="-127"/>
              <a:ea typeface="Noto Sans KR Light" panose="020B0200000000000000" pitchFamily="50" charset="-127"/>
              <a:cs typeface="맑은 고딕 Semilight"/>
            </a:endParaRPr>
          </a:p>
          <a:p>
            <a:pPr>
              <a:spcBef>
                <a:spcPts val="201"/>
              </a:spcBef>
              <a:defRPr sz="1800"/>
            </a:pPr>
            <a:endParaRPr lang="ko-KR" altLang="en-US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Noto Sans KR Light" panose="020B0200000000000000" pitchFamily="50" charset="-127"/>
              <a:ea typeface="Noto Sans KR Light" panose="020B0200000000000000" pitchFamily="50" charset="-127"/>
              <a:cs typeface="함초롬바탕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4E7B3-6257-5685-3C41-1C2D9FB52455}"/>
              </a:ext>
            </a:extLst>
          </p:cNvPr>
          <p:cNvSpPr txBox="1"/>
          <p:nvPr/>
        </p:nvSpPr>
        <p:spPr>
          <a:xfrm>
            <a:off x="5402872" y="3843480"/>
            <a:ext cx="2041853" cy="815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1"/>
              </a:spcBef>
              <a:defRPr sz="1800"/>
            </a:pPr>
            <a:r>
              <a:rPr lang="ko-KR" altLang="en-US" sz="1612" b="1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Medium" panose="020B0200000000000000" pitchFamily="50" charset="-127"/>
                <a:ea typeface="Noto Sans KR Medium" panose="020B0200000000000000" pitchFamily="50" charset="-127"/>
                <a:cs typeface="함초롬바탕"/>
              </a:rPr>
              <a:t>영화</a:t>
            </a:r>
            <a:endParaRPr lang="en-US" altLang="ko-KR" sz="1612" b="1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Noto Sans KR Medium" panose="020B0200000000000000" pitchFamily="50" charset="-127"/>
              <a:ea typeface="Noto Sans KR Medium" panose="020B0200000000000000" pitchFamily="50" charset="-127"/>
              <a:cs typeface="함초롬바탕"/>
            </a:endParaRPr>
          </a:p>
          <a:p>
            <a:pPr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  <a:t>2024 </a:t>
            </a: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Light" panose="020B0200000000000000" pitchFamily="50" charset="-127"/>
                <a:ea typeface="Noto Sans KR Light" panose="020B0200000000000000" pitchFamily="50" charset="-127"/>
                <a:cs typeface="맑은 고딕 Semilight"/>
              </a:rPr>
              <a:t>단편</a:t>
            </a:r>
            <a:br>
              <a:rPr lang="en-US" altLang="ko-KR" sz="1612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Medium" panose="020B0200000000000000" pitchFamily="50" charset="-127"/>
                <a:ea typeface="Noto Sans KR Medium" panose="020B0200000000000000" pitchFamily="50" charset="-127"/>
                <a:cs typeface="맑은 고딕 Semilight"/>
              </a:rPr>
            </a:br>
            <a:endParaRPr lang="en-US" altLang="ko-KR" sz="1612" b="1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Noto Sans KR Medium" panose="020B0200000000000000" pitchFamily="50" charset="-127"/>
              <a:ea typeface="Noto Sans KR Medium" panose="020B0200000000000000" pitchFamily="50" charset="-127"/>
              <a:cs typeface="함초롬바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C0358-2AC5-887A-64CE-D106414E81A3}"/>
              </a:ext>
            </a:extLst>
          </p:cNvPr>
          <p:cNvSpPr txBox="1"/>
          <p:nvPr/>
        </p:nvSpPr>
        <p:spPr>
          <a:xfrm>
            <a:off x="9250019" y="4116837"/>
            <a:ext cx="1760156" cy="293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남주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1CAE9-71C0-7A57-C1CF-CDDDA7B9E9FA}"/>
              </a:ext>
            </a:extLst>
          </p:cNvPr>
          <p:cNvSpPr txBox="1"/>
          <p:nvPr/>
        </p:nvSpPr>
        <p:spPr>
          <a:xfrm>
            <a:off x="5388187" y="4475623"/>
            <a:ext cx="2041853" cy="996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1"/>
              </a:spcBef>
              <a:defRPr sz="1800"/>
            </a:pPr>
            <a:r>
              <a:rPr lang="ko-KR" altLang="en-US" sz="1612" b="1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Medium" panose="020B0200000000000000" pitchFamily="50" charset="-127"/>
                <a:ea typeface="Noto Sans KR Medium" panose="020B0200000000000000" pitchFamily="50" charset="-127"/>
                <a:cs typeface="함초롬바탕"/>
              </a:rPr>
              <a:t>웹</a:t>
            </a:r>
            <a:br>
              <a:rPr lang="en-US" altLang="ko-KR" sz="1612" b="1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Medium" panose="020B0200000000000000" pitchFamily="50" charset="-127"/>
                <a:ea typeface="Noto Sans KR Medium" panose="020B0200000000000000" pitchFamily="50" charset="-127"/>
                <a:cs typeface="함초롬바탕"/>
              </a:rPr>
            </a:b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2024</a:t>
            </a: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 드라마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2023 </a:t>
            </a: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드라마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2023 </a:t>
            </a: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드라마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A1E88-DE6E-9D77-A205-EC57B8C5AE24}"/>
              </a:ext>
            </a:extLst>
          </p:cNvPr>
          <p:cNvSpPr txBox="1"/>
          <p:nvPr/>
        </p:nvSpPr>
        <p:spPr>
          <a:xfrm>
            <a:off x="5378033" y="5504772"/>
            <a:ext cx="2041853" cy="19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1"/>
              </a:spcBef>
              <a:defRPr sz="1800"/>
            </a:pPr>
            <a:r>
              <a:rPr lang="ko-KR" altLang="en-US" sz="1612" b="1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Medium" panose="020B0200000000000000" pitchFamily="50" charset="-127"/>
                <a:ea typeface="Noto Sans KR Medium" panose="020B0200000000000000" pitchFamily="50" charset="-127"/>
                <a:cs typeface="함초롬바탕"/>
              </a:rPr>
              <a:t>광고</a:t>
            </a:r>
            <a:br>
              <a:rPr lang="en-US" altLang="ko-KR" sz="1612" b="1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Noto Sans KR Medium" panose="020B0200000000000000" pitchFamily="50" charset="-127"/>
                <a:ea typeface="Noto Sans KR Medium" panose="020B0200000000000000" pitchFamily="50" charset="-127"/>
                <a:cs typeface="함초롬바탕"/>
              </a:rPr>
            </a:b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2024 </a:t>
            </a: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온오프라인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2024 </a:t>
            </a: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사내영상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2023 TVCF</a:t>
            </a:r>
          </a:p>
          <a:p>
            <a:pPr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2023 </a:t>
            </a: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사내영상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2023 </a:t>
            </a: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온라인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2023 </a:t>
            </a: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사내영상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>
              <a:spcBef>
                <a:spcPts val="201"/>
              </a:spcBef>
              <a:defRPr sz="1800"/>
            </a:pP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AA4697-AE41-97D8-1F28-36611D5E3F90}"/>
              </a:ext>
            </a:extLst>
          </p:cNvPr>
          <p:cNvSpPr txBox="1"/>
          <p:nvPr/>
        </p:nvSpPr>
        <p:spPr>
          <a:xfrm>
            <a:off x="6746490" y="4711192"/>
            <a:ext cx="2225942" cy="748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여초오피스</a:t>
            </a:r>
            <a:endParaRPr lang="en-US" altLang="ko-KR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함초롬바탕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괜찮아 서툴러도</a:t>
            </a:r>
            <a:endParaRPr lang="en-US" altLang="ko-KR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함초롬바탕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일진과 </a:t>
            </a:r>
            <a:r>
              <a:rPr lang="ko-KR" altLang="en-US" sz="1310" dirty="0" err="1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찐따</a:t>
            </a:r>
            <a:endParaRPr lang="ko-KR" altLang="en-US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함초롬바탕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34269C-6F76-9CA3-B0AA-43C4810B531C}"/>
              </a:ext>
            </a:extLst>
          </p:cNvPr>
          <p:cNvSpPr txBox="1"/>
          <p:nvPr/>
        </p:nvSpPr>
        <p:spPr>
          <a:xfrm>
            <a:off x="6769271" y="5737361"/>
            <a:ext cx="2225942" cy="143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437" indent="-304437"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SSG.COM</a:t>
            </a:r>
          </a:p>
          <a:p>
            <a:pPr marL="304437" indent="-304437"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KTR 55</a:t>
            </a:r>
            <a:r>
              <a:rPr lang="ko-KR" altLang="en-US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주년 영상</a:t>
            </a:r>
            <a:endParaRPr lang="en-US" altLang="ko-KR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함초롬바탕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en-US" altLang="ko-KR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LGU+</a:t>
            </a:r>
            <a:r>
              <a:rPr lang="ko-KR" altLang="en-US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모바일</a:t>
            </a:r>
            <a:endParaRPr lang="en-US" altLang="ko-KR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함초롬바탕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기아자동차</a:t>
            </a:r>
            <a:endParaRPr lang="en-US" altLang="ko-KR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함초롬바탕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토탈셀러</a:t>
            </a:r>
            <a:endParaRPr lang="en-US" altLang="ko-KR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함초롬바탕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함초롬바탕"/>
              </a:rPr>
              <a:t>다보링크</a:t>
            </a:r>
            <a:endParaRPr lang="ko-KR" altLang="en-US" sz="1310" dirty="0">
              <a:ln w="9525" cap="flat" cmpd="sng">
                <a:solidFill>
                  <a:srgbClr val="4472C4">
                    <a:alpha val="0"/>
                  </a:srgbClr>
                </a:solidFill>
                <a:prstDash val="solid"/>
              </a:ln>
              <a:latin typeface="HY헤드라인M" panose="02030600000101010101" pitchFamily="18" charset="-127"/>
              <a:ea typeface="HY헤드라인M" panose="02030600000101010101" pitchFamily="18" charset="-127"/>
              <a:cs typeface="함초롬바탕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A57D99-340D-3141-7246-B054BB68B609}"/>
              </a:ext>
            </a:extLst>
          </p:cNvPr>
          <p:cNvSpPr txBox="1"/>
          <p:nvPr/>
        </p:nvSpPr>
        <p:spPr>
          <a:xfrm>
            <a:off x="9250019" y="4733849"/>
            <a:ext cx="1760156" cy="748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박한결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영훈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한울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884BF8-8E4F-69BB-C2EB-60977F785B2A}"/>
              </a:ext>
            </a:extLst>
          </p:cNvPr>
          <p:cNvSpPr txBox="1"/>
          <p:nvPr/>
        </p:nvSpPr>
        <p:spPr>
          <a:xfrm>
            <a:off x="9250019" y="5703858"/>
            <a:ext cx="1760156" cy="143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메인모델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메인모델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서브모델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서브모델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메인모델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 err="1">
                <a:ln w="9525" cap="flat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latin typeface="+mn-ea"/>
                <a:cs typeface="맑은 고딕 Semilight"/>
              </a:rPr>
              <a:t>메인모델</a:t>
            </a:r>
            <a:endParaRPr lang="en-US" altLang="ko-KR" sz="1310" dirty="0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latin typeface="+mn-ea"/>
              <a:cs typeface="맑은 고딕 Semilight"/>
            </a:endParaRPr>
          </a:p>
        </p:txBody>
      </p:sp>
      <p:pic>
        <p:nvPicPr>
          <p:cNvPr id="23" name="그림 17">
            <a:extLst>
              <a:ext uri="{FF2B5EF4-FFF2-40B4-BE49-F238E27FC236}">
                <a16:creationId xmlns:a16="http://schemas.microsoft.com/office/drawing/2014/main" id="{353210BC-B9E8-4891-8DC4-BA85A93D7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51" b="5600"/>
          <a:stretch/>
        </p:blipFill>
        <p:spPr bwMode="auto">
          <a:xfrm>
            <a:off x="-2033" y="-2948"/>
            <a:ext cx="5451679" cy="77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7AE8258-7A59-81DC-D80F-D3B0A05084DC}"/>
              </a:ext>
            </a:extLst>
          </p:cNvPr>
          <p:cNvSpPr txBox="1"/>
          <p:nvPr/>
        </p:nvSpPr>
        <p:spPr>
          <a:xfrm>
            <a:off x="6771626" y="4112719"/>
            <a:ext cx="3047017" cy="293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437" indent="-304437">
              <a:spcBef>
                <a:spcPts val="201"/>
              </a:spcBef>
              <a:defRPr sz="1800"/>
            </a:pPr>
            <a:r>
              <a:rPr lang="ko-KR" altLang="en-US" sz="1310" dirty="0">
                <a:ln w="9525" cap="flat" cmpd="sng">
                  <a:solidFill>
                    <a:srgbClr val="4472C4">
                      <a:alpha val="0"/>
                    </a:srgbClr>
                  </a:solidFill>
                  <a:prstDash val="solid"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/>
              </a:rPr>
              <a:t>무관심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14">
            <a:extLst>
              <a:ext uri="{FF2B5EF4-FFF2-40B4-BE49-F238E27FC236}">
                <a16:creationId xmlns:a16="http://schemas.microsoft.com/office/drawing/2014/main" id="{BCD6964B-1195-4DBF-8F3F-BB1EC601E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5" r="13874" b="16972"/>
          <a:stretch/>
        </p:blipFill>
        <p:spPr bwMode="auto">
          <a:xfrm>
            <a:off x="3698476" y="-8387"/>
            <a:ext cx="3529638" cy="53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23">
            <a:extLst>
              <a:ext uri="{FF2B5EF4-FFF2-40B4-BE49-F238E27FC236}">
                <a16:creationId xmlns:a16="http://schemas.microsoft.com/office/drawing/2014/main" id="{98CA3C28-3158-4D6C-BE56-C408D4E25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83" b="15253"/>
          <a:stretch/>
        </p:blipFill>
        <p:spPr bwMode="auto">
          <a:xfrm>
            <a:off x="0" y="0"/>
            <a:ext cx="3698476" cy="53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2">
            <a:extLst>
              <a:ext uri="{FF2B5EF4-FFF2-40B4-BE49-F238E27FC236}">
                <a16:creationId xmlns:a16="http://schemas.microsoft.com/office/drawing/2014/main" id="{353161F0-5708-4DF2-AA80-0A38BB9C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65"/>
          <a:stretch>
            <a:fillRect/>
          </a:stretch>
        </p:blipFill>
        <p:spPr bwMode="auto">
          <a:xfrm>
            <a:off x="0" y="5339759"/>
            <a:ext cx="4007977" cy="23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08CCC18-1D2E-4FAD-B0FF-2A49A34865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60" r="1517" b="604"/>
          <a:stretch/>
        </p:blipFill>
        <p:spPr>
          <a:xfrm>
            <a:off x="3695713" y="5329175"/>
            <a:ext cx="3853365" cy="2374964"/>
          </a:xfrm>
          <a:prstGeom prst="rect">
            <a:avLst/>
          </a:prstGeom>
        </p:spPr>
      </p:pic>
      <p:pic>
        <p:nvPicPr>
          <p:cNvPr id="18" name="그림 6">
            <a:extLst>
              <a:ext uri="{FF2B5EF4-FFF2-40B4-BE49-F238E27FC236}">
                <a16:creationId xmlns:a16="http://schemas.microsoft.com/office/drawing/2014/main" id="{7B453495-D40C-48D2-A429-0CE9025DC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30" r="7534" b="50"/>
          <a:stretch/>
        </p:blipFill>
        <p:spPr bwMode="auto">
          <a:xfrm>
            <a:off x="7228113" y="2615824"/>
            <a:ext cx="3603173" cy="274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그림 4">
            <a:extLst>
              <a:ext uri="{FF2B5EF4-FFF2-40B4-BE49-F238E27FC236}">
                <a16:creationId xmlns:a16="http://schemas.microsoft.com/office/drawing/2014/main" id="{1640AA76-8C17-40FE-8255-76AEE380B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7" r="7386"/>
          <a:stretch/>
        </p:blipFill>
        <p:spPr bwMode="auto">
          <a:xfrm>
            <a:off x="7228115" y="0"/>
            <a:ext cx="3603171" cy="261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89" r="8869"/>
          <a:stretch/>
        </p:blipFill>
        <p:spPr>
          <a:xfrm>
            <a:off x="7228115" y="5329175"/>
            <a:ext cx="3635176" cy="237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5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152</Words>
  <Application>Microsoft Office PowerPoint</Application>
  <PresentationFormat>사용자 지정</PresentationFormat>
  <Paragraphs>58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1" baseType="lpstr">
      <vt:lpstr>Noto Sans KR Light</vt:lpstr>
      <vt:lpstr>Arial</vt:lpstr>
      <vt:lpstr>HY헤드라인M</vt:lpstr>
      <vt:lpstr>Noto Sans KR Medium</vt:lpstr>
      <vt:lpstr>Noto Sans KR SemiBold</vt:lpstr>
      <vt:lpstr>等线 Light</vt:lpstr>
      <vt:lpstr>等线</vt:lpstr>
      <vt:lpstr>맑은 고딕</vt:lpstr>
      <vt:lpstr>Office 主题​​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shinr</cp:lastModifiedBy>
  <cp:revision>127</cp:revision>
  <dcterms:modified xsi:type="dcterms:W3CDTF">2024-04-22T03:54:52Z</dcterms:modified>
  <cp:version/>
</cp:coreProperties>
</file>