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4"/>
  </p:notes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 지유" initials="김지" lastIdx="1" clrIdx="0">
    <p:extLst>
      <p:ext uri="{19B8F6BF-5375-455C-9EA6-DF929625EA0E}">
        <p15:presenceInfo xmlns:p15="http://schemas.microsoft.com/office/powerpoint/2012/main" userId="e99f299a4fd08f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25C"/>
    <a:srgbClr val="82847C"/>
    <a:srgbClr val="ACADA8"/>
    <a:srgbClr val="8E3110"/>
    <a:srgbClr val="C44416"/>
    <a:srgbClr val="E86030"/>
    <a:srgbClr val="F19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82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F4801-4426-4FF2-A872-9838D586E19A}" type="datetimeFigureOut">
              <a:rPr lang="ko-KR" altLang="en-US" smtClean="0"/>
              <a:t>2024-05-07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99145-CC3B-4B6B-B1DF-60FBD79A1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9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8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9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3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3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4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5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2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jji._.buri/" TargetMode="External"/><Relationship Id="rId2" Type="http://schemas.openxmlformats.org/officeDocument/2006/relationships/hyperlink" Target="mailto:carefree23@nave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426026-362E-4463-B880-81BECCD1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70" y="179397"/>
            <a:ext cx="2695332" cy="1450757"/>
          </a:xfrm>
        </p:spPr>
        <p:txBody>
          <a:bodyPr>
            <a:normAutofit/>
          </a:bodyPr>
          <a:lstStyle/>
          <a:p>
            <a:r>
              <a:rPr lang="ko-KR" altLang="en-US" sz="6000" b="1" dirty="0" err="1"/>
              <a:t>김지유</a:t>
            </a:r>
            <a:endParaRPr lang="ko-KR" altLang="en-US" sz="6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BDAF-6971-4E36-A8F7-4F6E303A7B3E}"/>
              </a:ext>
            </a:extLst>
          </p:cNvPr>
          <p:cNvSpPr txBox="1"/>
          <p:nvPr/>
        </p:nvSpPr>
        <p:spPr>
          <a:xfrm>
            <a:off x="1481987" y="2508358"/>
            <a:ext cx="336072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1999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월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일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만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세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168cm/60kg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춤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현대무용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재즈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방송댄스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힙합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탈춤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부산 사투리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010-8828-2794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carefree23@naver.com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@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jji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._.</a:t>
            </a:r>
            <a:r>
              <a:rPr lang="en-US" altLang="ko-K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buri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7E29FF-5B18-4BCF-B5E1-1DFEDD0F6A17}"/>
              </a:ext>
            </a:extLst>
          </p:cNvPr>
          <p:cNvSpPr txBox="1"/>
          <p:nvPr/>
        </p:nvSpPr>
        <p:spPr>
          <a:xfrm>
            <a:off x="562991" y="2537478"/>
            <a:ext cx="1184835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 Condensed" panose="020B0502040204020203" pitchFamily="34" charset="0"/>
                <a:cs typeface="Courier New" panose="02070309020205020404" pitchFamily="49" charset="0"/>
              </a:rPr>
              <a:t>생년월일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 Condensed" panose="020B0502040204020203" pitchFamily="34" charset="0"/>
                <a:cs typeface="Courier New" panose="02070309020205020404" pitchFamily="49" charset="0"/>
              </a:rPr>
              <a:t>신체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 Condensed" panose="020B0502040204020203" pitchFamily="34" charset="0"/>
                <a:cs typeface="Courier New" panose="02070309020205020404" pitchFamily="49" charset="0"/>
              </a:rPr>
              <a:t>특기 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 Condensed" panose="020B0502040204020203" pitchFamily="34" charset="0"/>
                <a:cs typeface="Courier New" panose="02070309020205020404" pitchFamily="49" charset="0"/>
              </a:rPr>
              <a:t>전화번호</a:t>
            </a:r>
            <a:endParaRPr lang="en-US" altLang="ko-K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 Condensed" panose="020B0502040204020203" pitchFamily="34" charset="0"/>
                <a:cs typeface="Courier New" panose="02070309020205020404" pitchFamily="49" charset="0"/>
              </a:rPr>
              <a:t>이메일   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 Condensed" panose="020B0502040204020203" pitchFamily="34" charset="0"/>
                <a:cs typeface="Courier New" panose="02070309020205020404" pitchFamily="49" charset="0"/>
              </a:rPr>
              <a:t>인스타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 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4821" r="447" b="30425"/>
          <a:stretch/>
        </p:blipFill>
        <p:spPr>
          <a:xfrm>
            <a:off x="5657968" y="0"/>
            <a:ext cx="6523842" cy="6336733"/>
          </a:xfr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1F54A4B-B568-4F5A-A984-5E27475B3ECE}"/>
              </a:ext>
            </a:extLst>
          </p:cNvPr>
          <p:cNvCxnSpPr>
            <a:cxnSpLocks/>
          </p:cNvCxnSpPr>
          <p:nvPr/>
        </p:nvCxnSpPr>
        <p:spPr>
          <a:xfrm>
            <a:off x="916619" y="1733404"/>
            <a:ext cx="473303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9A5660-2193-499A-AFEF-2498C0995A0D}"/>
              </a:ext>
            </a:extLst>
          </p:cNvPr>
          <p:cNvSpPr txBox="1"/>
          <p:nvPr/>
        </p:nvSpPr>
        <p:spPr>
          <a:xfrm>
            <a:off x="5058553" y="1733404"/>
            <a:ext cx="1650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KIM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</a:rPr>
              <a:t> Ji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0A3083-FAE4-462B-AE79-CCD76BCEF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2227" y="5606241"/>
            <a:ext cx="544871" cy="5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C429EE9-2F07-43FB-92BD-CCB89259389B}"/>
              </a:ext>
            </a:extLst>
          </p:cNvPr>
          <p:cNvSpPr txBox="1"/>
          <p:nvPr/>
        </p:nvSpPr>
        <p:spPr>
          <a:xfrm>
            <a:off x="7202323" y="760942"/>
            <a:ext cx="4661582" cy="514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영화</a:t>
            </a:r>
            <a:endParaRPr lang="en-US" altLang="ko-K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Playground -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백신대란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궤변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Attack- </a:t>
            </a: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조연</a:t>
            </a:r>
            <a:endParaRPr lang="en-US" altLang="ko-KR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유배우가</a:t>
            </a: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죽었다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조연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한국영화아카데미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(KAFA) </a:t>
            </a:r>
            <a:r>
              <a:rPr lang="ko-KR" alt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졸업영화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최선</a:t>
            </a:r>
            <a:r>
              <a:rPr lang="en-US" altLang="ko-KR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학생단역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연극</a:t>
            </a:r>
            <a:endParaRPr lang="en-US" altLang="ko-K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하녀들</a:t>
            </a:r>
            <a:r>
              <a:rPr lang="en-US" altLang="ko-KR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쏠랑쥬</a:t>
            </a:r>
            <a:endParaRPr lang="en-US" altLang="ko-KR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시련</a:t>
            </a:r>
            <a:r>
              <a:rPr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ko-KR" alt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티튜바</a:t>
            </a:r>
            <a:endParaRPr lang="en-US" altLang="ko-K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창작기획공연 </a:t>
            </a:r>
            <a:r>
              <a:rPr lang="ko-KR" alt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야심찬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야류놀이</a:t>
            </a:r>
            <a:r>
              <a:rPr lang="ko-KR" alt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ko-KR" alt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무용수</a:t>
            </a:r>
            <a:endParaRPr lang="en-US" altLang="ko-KR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기타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중요무형문화재 제 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호 동래 </a:t>
            </a:r>
            <a:r>
              <a:rPr lang="ko-KR" alt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야류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전수자</a:t>
            </a:r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연극 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중등학교정교사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급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교원자격증</a:t>
            </a:r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709" cy="5258563"/>
          </a:xfrm>
          <a:prstGeom prst="rect">
            <a:avLst/>
          </a:prstGeom>
        </p:spPr>
      </p:pic>
      <p:pic>
        <p:nvPicPr>
          <p:cNvPr id="9" name="내용 개체 틀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t="21474" r="15829" b="1247"/>
          <a:stretch/>
        </p:blipFill>
        <p:spPr>
          <a:xfrm>
            <a:off x="3505709" y="854213"/>
            <a:ext cx="3387460" cy="54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77709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11893</TotalTime>
  <Words>100</Words>
  <Application>Microsoft Office PowerPoint</Application>
  <PresentationFormat>와이드스크린</PresentationFormat>
  <Paragraphs>30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맑은 고딕</vt:lpstr>
      <vt:lpstr>Bahnschrift SemiLight Condensed</vt:lpstr>
      <vt:lpstr>Calibri</vt:lpstr>
      <vt:lpstr>Calibri Light</vt:lpstr>
      <vt:lpstr>Courier New</vt:lpstr>
      <vt:lpstr>추억</vt:lpstr>
      <vt:lpstr>김지유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김지유</dc:title>
  <dc:creator>삼성</dc:creator>
  <cp:lastModifiedBy>Administrator</cp:lastModifiedBy>
  <cp:revision>72</cp:revision>
  <dcterms:created xsi:type="dcterms:W3CDTF">2021-04-01T06:43:08Z</dcterms:created>
  <dcterms:modified xsi:type="dcterms:W3CDTF">2024-05-07T14:37:09Z</dcterms:modified>
</cp:coreProperties>
</file>