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6934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34334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34334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34334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34334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34334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34334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34334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34334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34334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3175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4" d="100"/>
          <a:sy n="104" d="100"/>
        </p:scale>
        <p:origin x="11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ko-KR" altLang="en-US" sz="1400" b="0" i="0" u="none" strike="noStrike" cap="none" spc="0" normalizeH="0" baseline="0" dirty="0">
              <a:ln>
                <a:noFill/>
              </a:ln>
              <a:solidFill>
                <a:srgbClr val="424242"/>
              </a:solidFill>
              <a:effectLst/>
              <a:uFillTx/>
              <a:latin typeface="Apple SD 산돌고딕 Neo 볼드체"/>
              <a:ea typeface="Apple SD 산돌고딕 Neo 볼드체"/>
              <a:cs typeface="Apple SD 산돌고딕 Neo 볼드체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8494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05420" y="5844992"/>
            <a:ext cx="9078297" cy="263196"/>
          </a:xfrm>
          <a:prstGeom prst="rect">
            <a:avLst/>
          </a:prstGeom>
        </p:spPr>
        <p:txBody>
          <a:bodyPr lIns="18891" tIns="18891" rIns="18891" bIns="18891"/>
          <a:lstStyle>
            <a:lvl1pPr defTabSz="372927">
              <a:defRPr sz="1476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내역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07552" y="2977827"/>
            <a:ext cx="9078296" cy="1600846"/>
          </a:xfrm>
          <a:prstGeom prst="rect">
            <a:avLst/>
          </a:prstGeom>
        </p:spPr>
        <p:txBody>
          <a:bodyPr anchor="ctr"/>
          <a:lstStyle>
            <a:lvl1pPr algn="ctr" defTabSz="1343344">
              <a:lnSpc>
                <a:spcPct val="80000"/>
              </a:lnSpc>
              <a:defRPr sz="6200" b="0" spc="-12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343344">
              <a:lnSpc>
                <a:spcPct val="80000"/>
              </a:lnSpc>
              <a:defRPr sz="6200" b="0" spc="-12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343344">
              <a:lnSpc>
                <a:spcPct val="80000"/>
              </a:lnSpc>
              <a:defRPr sz="6200" b="0" spc="-12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343344">
              <a:lnSpc>
                <a:spcPct val="80000"/>
              </a:lnSpc>
              <a:defRPr sz="6200" b="0" spc="-12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343344">
              <a:lnSpc>
                <a:spcPct val="80000"/>
              </a:lnSpc>
              <a:defRPr sz="6200" b="0" spc="-12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내역서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중요한 사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07552" y="1389129"/>
            <a:ext cx="9078296" cy="2992183"/>
          </a:xfrm>
          <a:prstGeom prst="rect">
            <a:avLst/>
          </a:prstGeom>
        </p:spPr>
        <p:txBody>
          <a:bodyPr anchor="b"/>
          <a:lstStyle>
            <a:lvl1pPr algn="ctr" defTabSz="1343344">
              <a:lnSpc>
                <a:spcPct val="80000"/>
              </a:lnSpc>
              <a:defRPr sz="13600" spc="-136"/>
            </a:lvl1pPr>
            <a:lvl2pPr algn="ctr" defTabSz="1343344">
              <a:lnSpc>
                <a:spcPct val="80000"/>
              </a:lnSpc>
              <a:defRPr sz="13600" spc="-136"/>
            </a:lvl2pPr>
            <a:lvl3pPr algn="ctr" defTabSz="1343344">
              <a:lnSpc>
                <a:spcPct val="80000"/>
              </a:lnSpc>
              <a:defRPr sz="13600" spc="-136"/>
            </a:lvl3pPr>
            <a:lvl4pPr algn="ctr" defTabSz="1343344">
              <a:lnSpc>
                <a:spcPct val="80000"/>
              </a:lnSpc>
              <a:defRPr sz="13600" spc="-136"/>
            </a:lvl4pPr>
            <a:lvl5pPr algn="ctr" defTabSz="1343344">
              <a:lnSpc>
                <a:spcPct val="80000"/>
              </a:lnSpc>
              <a:defRPr sz="13600" spc="-136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사실 정보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07552" y="4358449"/>
            <a:ext cx="9078296" cy="386247"/>
          </a:xfrm>
          <a:prstGeom prst="rect">
            <a:avLst/>
          </a:prstGeom>
        </p:spPr>
        <p:txBody>
          <a:bodyPr lIns="18891" tIns="18891" rIns="18891" bIns="18891"/>
          <a:lstStyle>
            <a:lvl1pPr algn="ctr" defTabSz="341092">
              <a:defRPr sz="2100"/>
            </a:lvl1pPr>
          </a:lstStyle>
          <a:p>
            <a:r>
              <a:t>사실 정보</a:t>
            </a:r>
          </a:p>
        </p:txBody>
      </p:sp>
      <p:sp>
        <p:nvSpPr>
          <p:cNvPr id="10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속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313106" y="5355600"/>
            <a:ext cx="8346550" cy="263197"/>
          </a:xfrm>
          <a:prstGeom prst="rect">
            <a:avLst/>
          </a:prstGeom>
        </p:spPr>
        <p:txBody>
          <a:bodyPr lIns="18891" tIns="18891" rIns="18891" bIns="18891"/>
          <a:lstStyle>
            <a:lvl1pPr defTabSz="377475">
              <a:defRPr sz="1494"/>
            </a:lvl1pPr>
          </a:lstStyle>
          <a:p>
            <a:r>
              <a:t>속성</a:t>
            </a:r>
          </a:p>
        </p:txBody>
      </p:sp>
      <p:sp>
        <p:nvSpPr>
          <p:cNvPr id="116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33744" y="2985685"/>
            <a:ext cx="8625912" cy="1585130"/>
          </a:xfrm>
          <a:prstGeom prst="rect">
            <a:avLst/>
          </a:prstGeom>
        </p:spPr>
        <p:txBody>
          <a:bodyPr/>
          <a:lstStyle>
            <a:lvl1pPr marL="351999" indent="-258880" defTabSz="1343344">
              <a:lnSpc>
                <a:spcPct val="90000"/>
              </a:lnSpc>
              <a:defRPr sz="4600" b="0" spc="-9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51999" indent="198319" defTabSz="1343344">
              <a:lnSpc>
                <a:spcPct val="90000"/>
              </a:lnSpc>
              <a:defRPr sz="4600" b="0" spc="-9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51999" indent="655519" defTabSz="1343344">
              <a:lnSpc>
                <a:spcPct val="90000"/>
              </a:lnSpc>
              <a:defRPr sz="4600" b="0" spc="-9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51999" indent="1112719" defTabSz="1343344">
              <a:lnSpc>
                <a:spcPct val="90000"/>
              </a:lnSpc>
              <a:defRPr sz="4600" b="0" spc="-9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51999" indent="1569919" defTabSz="1343344">
              <a:lnSpc>
                <a:spcPct val="90000"/>
              </a:lnSpc>
              <a:defRPr sz="4600" b="0" spc="-9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“멋진 인용구”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이미지"/>
          <p:cNvSpPr>
            <a:spLocks noGrp="1"/>
          </p:cNvSpPr>
          <p:nvPr>
            <p:ph type="pic" sz="quarter" idx="21"/>
          </p:nvPr>
        </p:nvSpPr>
        <p:spPr>
          <a:xfrm>
            <a:off x="6821267" y="1364367"/>
            <a:ext cx="3073795" cy="24583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이미지"/>
          <p:cNvSpPr>
            <a:spLocks noGrp="1"/>
          </p:cNvSpPr>
          <p:nvPr>
            <p:ph type="pic" sz="half" idx="22"/>
          </p:nvPr>
        </p:nvSpPr>
        <p:spPr>
          <a:xfrm>
            <a:off x="5887199" y="2588363"/>
            <a:ext cx="4313503" cy="502038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이미지"/>
          <p:cNvSpPr>
            <a:spLocks noGrp="1"/>
          </p:cNvSpPr>
          <p:nvPr>
            <p:ph type="pic" idx="23"/>
          </p:nvPr>
        </p:nvSpPr>
        <p:spPr>
          <a:xfrm>
            <a:off x="251309" y="1149217"/>
            <a:ext cx="6863822" cy="51478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이미지"/>
          <p:cNvSpPr>
            <a:spLocks noGrp="1"/>
          </p:cNvSpPr>
          <p:nvPr>
            <p:ph type="pic" idx="21"/>
          </p:nvPr>
        </p:nvSpPr>
        <p:spPr>
          <a:xfrm>
            <a:off x="-241962" y="-1338131"/>
            <a:ext cx="11177324" cy="89418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68496" y="409310"/>
            <a:ext cx="11051383" cy="66189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807552" y="3888448"/>
            <a:ext cx="9078296" cy="1920612"/>
          </a:xfrm>
          <a:prstGeom prst="rect">
            <a:avLst/>
          </a:prstGeom>
        </p:spPr>
        <p:txBody>
          <a:bodyPr/>
          <a:lstStyle/>
          <a:p>
            <a:r>
              <a:t>프레젠테이션 제목</a:t>
            </a:r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808044" y="1401612"/>
            <a:ext cx="9077313" cy="263197"/>
          </a:xfrm>
          <a:prstGeom prst="rect">
            <a:avLst/>
          </a:prstGeom>
        </p:spPr>
        <p:txBody>
          <a:bodyPr lIns="18891" tIns="18891" rIns="18891" bIns="18891"/>
          <a:lstStyle>
            <a:lvl1pPr defTabSz="372927">
              <a:defRPr sz="1476"/>
            </a:lvl1pPr>
          </a:lstStyle>
          <a:p>
            <a:r>
              <a:t>저자 및 날짜</a:t>
            </a:r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07552" y="5741713"/>
            <a:ext cx="9078296" cy="461518"/>
          </a:xfrm>
          <a:prstGeom prst="rect">
            <a:avLst/>
          </a:prstGeom>
        </p:spPr>
        <p:txBody>
          <a:bodyPr/>
          <a:lstStyle/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 대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sz="half" idx="21"/>
          </p:nvPr>
        </p:nvSpPr>
        <p:spPr>
          <a:xfrm>
            <a:off x="4842933" y="860601"/>
            <a:ext cx="5018180" cy="584054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807552" y="1469319"/>
            <a:ext cx="4040629" cy="2430523"/>
          </a:xfrm>
          <a:prstGeom prst="rect">
            <a:avLst/>
          </a:prstGeom>
        </p:spPr>
        <p:txBody>
          <a:bodyPr/>
          <a:lstStyle>
            <a:lvl1pPr>
              <a:defRPr sz="4600" spc="-91"/>
            </a:lvl1pPr>
          </a:lstStyle>
          <a:p>
            <a:r>
              <a:t>슬라이드 제목</a:t>
            </a:r>
          </a:p>
        </p:txBody>
      </p:sp>
      <p:sp>
        <p:nvSpPr>
          <p:cNvPr id="3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07552" y="3861953"/>
            <a:ext cx="4040629" cy="2225228"/>
          </a:xfrm>
          <a:prstGeom prst="rect">
            <a:avLst/>
          </a:prstGeom>
        </p:spPr>
        <p:txBody>
          <a:bodyPr/>
          <a:lstStyle/>
          <a:p>
            <a:r>
              <a:t>슬라이드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253227" y="6327610"/>
            <a:ext cx="181783" cy="1784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807552" y="1390605"/>
            <a:ext cx="9078296" cy="592176"/>
          </a:xfrm>
          <a:prstGeom prst="rect">
            <a:avLst/>
          </a:prstGeom>
        </p:spPr>
        <p:txBody>
          <a:bodyPr anchor="t"/>
          <a:lstStyle>
            <a:lvl1pPr>
              <a:defRPr sz="4600" spc="-91"/>
            </a:lvl1pPr>
          </a:lstStyle>
          <a:p>
            <a:r>
              <a:t>슬라이드 제목</a:t>
            </a:r>
          </a:p>
        </p:txBody>
      </p:sp>
      <p:sp>
        <p:nvSpPr>
          <p:cNvPr id="43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07552" y="1925057"/>
            <a:ext cx="9078296" cy="386246"/>
          </a:xfrm>
          <a:prstGeom prst="rect">
            <a:avLst/>
          </a:prstGeom>
        </p:spPr>
        <p:txBody>
          <a:bodyPr lIns="18891" tIns="18891" rIns="18891" bIns="18891"/>
          <a:lstStyle>
            <a:lvl1pPr defTabSz="341092">
              <a:defRPr sz="2100"/>
            </a:lvl1pPr>
          </a:lstStyle>
          <a:p>
            <a:r>
              <a:t>슬라이드 부제</a:t>
            </a:r>
          </a:p>
        </p:txBody>
      </p:sp>
      <p:sp>
        <p:nvSpPr>
          <p:cNvPr id="44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07552" y="2700021"/>
            <a:ext cx="9078296" cy="3411338"/>
          </a:xfrm>
          <a:prstGeom prst="rect">
            <a:avLst/>
          </a:prstGeom>
        </p:spPr>
        <p:txBody>
          <a:bodyPr/>
          <a:lstStyle>
            <a:lvl1pPr marL="304800" indent="-3048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sz="2400" b="0"/>
            </a:lvl1pPr>
            <a:lvl2pPr marL="914400" indent="-3048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sz="2400" b="0"/>
            </a:lvl2pPr>
            <a:lvl3pPr marL="1524000" indent="-3048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sz="2400" b="0"/>
            </a:lvl3pPr>
            <a:lvl4pPr marL="2133600" indent="-3048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sz="2400" b="0"/>
            </a:lvl4pPr>
            <a:lvl5pPr marL="2743200" indent="-3048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sz="2400" b="0"/>
            </a:lvl5pPr>
          </a:lstStyle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07552" y="2700021"/>
            <a:ext cx="9078296" cy="3411338"/>
          </a:xfrm>
          <a:prstGeom prst="rect">
            <a:avLst/>
          </a:prstGeom>
        </p:spPr>
        <p:txBody>
          <a:bodyPr numCol="2" spcCol="453914"/>
          <a:lstStyle>
            <a:lvl1pPr marL="304800" indent="-3048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sz="2400" b="0"/>
            </a:lvl1pPr>
            <a:lvl2pPr marL="914400" indent="-3048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sz="2400" b="0"/>
            </a:lvl2pPr>
            <a:lvl3pPr marL="1524000" indent="-3048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sz="2400" b="0"/>
            </a:lvl3pPr>
            <a:lvl4pPr marL="2133600" indent="-3048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sz="2400" b="0"/>
            </a:lvl4pPr>
            <a:lvl5pPr marL="2743200" indent="-3048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sz="2400" b="0"/>
            </a:lvl5pPr>
          </a:lstStyle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07552" y="1925057"/>
            <a:ext cx="4040629" cy="386246"/>
          </a:xfrm>
          <a:prstGeom prst="rect">
            <a:avLst/>
          </a:prstGeom>
        </p:spPr>
        <p:txBody>
          <a:bodyPr lIns="18891" tIns="18891" rIns="18891" bIns="18891"/>
          <a:lstStyle>
            <a:lvl1pPr defTabSz="341092">
              <a:defRPr sz="2100"/>
            </a:lvl1pPr>
          </a:lstStyle>
          <a:p>
            <a:r>
              <a:t>슬라이드 부제</a:t>
            </a:r>
          </a:p>
        </p:txBody>
      </p:sp>
      <p:sp>
        <p:nvSpPr>
          <p:cNvPr id="61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07552" y="2700021"/>
            <a:ext cx="4040629" cy="3411594"/>
          </a:xfrm>
          <a:prstGeom prst="rect">
            <a:avLst/>
          </a:prstGeom>
        </p:spPr>
        <p:txBody>
          <a:bodyPr/>
          <a:lstStyle>
            <a:lvl1pPr marL="304800" indent="-3048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sz="2400" b="0"/>
            </a:lvl1pPr>
            <a:lvl2pPr marL="914400" indent="-3048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sz="2400" b="0"/>
            </a:lvl2pPr>
            <a:lvl3pPr marL="1524000" indent="-3048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sz="2400" b="0"/>
            </a:lvl3pPr>
            <a:lvl4pPr marL="2133600" indent="-3048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sz="2400" b="0"/>
            </a:lvl4pPr>
            <a:lvl5pPr marL="2743200" indent="-3048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sz="2400" b="0"/>
            </a:lvl5pPr>
          </a:lstStyle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sz="half" idx="22"/>
          </p:nvPr>
        </p:nvSpPr>
        <p:spPr>
          <a:xfrm>
            <a:off x="5346700" y="776282"/>
            <a:ext cx="4510792" cy="601439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807552" y="1390605"/>
            <a:ext cx="4040629" cy="592977"/>
          </a:xfrm>
          <a:prstGeom prst="rect">
            <a:avLst/>
          </a:prstGeom>
        </p:spPr>
        <p:txBody>
          <a:bodyPr anchor="t"/>
          <a:lstStyle>
            <a:lvl1pPr>
              <a:defRPr sz="4600" spc="-91"/>
            </a:lvl1pPr>
          </a:lstStyle>
          <a:p>
            <a:r>
              <a:t>슬라이드 제목</a:t>
            </a:r>
          </a:p>
        </p:txBody>
      </p:sp>
      <p:sp>
        <p:nvSpPr>
          <p:cNvPr id="6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섹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섹션 제목"/>
          <p:cNvSpPr txBox="1">
            <a:spLocks noGrp="1"/>
          </p:cNvSpPr>
          <p:nvPr>
            <p:ph type="title" hasCustomPrompt="1"/>
          </p:nvPr>
        </p:nvSpPr>
        <p:spPr>
          <a:xfrm>
            <a:off x="807550" y="2817944"/>
            <a:ext cx="9078298" cy="1920612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섹션 제목</a:t>
            </a:r>
          </a:p>
        </p:txBody>
      </p:sp>
      <p:sp>
        <p:nvSpPr>
          <p:cNvPr id="7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253227" y="6327610"/>
            <a:ext cx="181783" cy="1784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전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807552" y="1390605"/>
            <a:ext cx="9078296" cy="592914"/>
          </a:xfrm>
          <a:prstGeom prst="rect">
            <a:avLst/>
          </a:prstGeom>
        </p:spPr>
        <p:txBody>
          <a:bodyPr anchor="t"/>
          <a:lstStyle>
            <a:lvl1pPr>
              <a:defRPr sz="4600" spc="-91"/>
            </a:lvl1pPr>
          </a:lstStyle>
          <a:p>
            <a:r>
              <a:t>슬라이드 제목</a:t>
            </a:r>
          </a:p>
        </p:txBody>
      </p:sp>
      <p:sp>
        <p:nvSpPr>
          <p:cNvPr id="8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07552" y="1925057"/>
            <a:ext cx="9078296" cy="386246"/>
          </a:xfrm>
          <a:prstGeom prst="rect">
            <a:avLst/>
          </a:prstGeom>
        </p:spPr>
        <p:txBody>
          <a:bodyPr lIns="18891" tIns="18891" rIns="18891" bIns="18891"/>
          <a:lstStyle>
            <a:lvl1pPr defTabSz="341092">
              <a:defRPr sz="2100"/>
            </a:lvl1pPr>
          </a:lstStyle>
          <a:p>
            <a:r>
              <a:t>슬라이드 부제</a:t>
            </a:r>
          </a:p>
        </p:txBody>
      </p:sp>
      <p:sp>
        <p:nvSpPr>
          <p:cNvPr id="8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의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의제 제목"/>
          <p:cNvSpPr txBox="1">
            <a:spLocks noGrp="1"/>
          </p:cNvSpPr>
          <p:nvPr>
            <p:ph type="title" hasCustomPrompt="1"/>
          </p:nvPr>
        </p:nvSpPr>
        <p:spPr>
          <a:xfrm>
            <a:off x="807552" y="1390605"/>
            <a:ext cx="9078296" cy="592977"/>
          </a:xfrm>
          <a:prstGeom prst="rect">
            <a:avLst/>
          </a:prstGeom>
        </p:spPr>
        <p:txBody>
          <a:bodyPr anchor="t"/>
          <a:lstStyle>
            <a:lvl1pPr>
              <a:defRPr sz="4600" spc="-91"/>
            </a:lvl1pPr>
          </a:lstStyle>
          <a:p>
            <a:r>
              <a:t>의제 제목</a:t>
            </a:r>
          </a:p>
        </p:txBody>
      </p:sp>
      <p:sp>
        <p:nvSpPr>
          <p:cNvPr id="89" name="의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07552" y="1925057"/>
            <a:ext cx="9078296" cy="386246"/>
          </a:xfrm>
          <a:prstGeom prst="rect">
            <a:avLst/>
          </a:prstGeom>
        </p:spPr>
        <p:txBody>
          <a:bodyPr lIns="18891" tIns="18891" rIns="18891" bIns="18891"/>
          <a:lstStyle>
            <a:lvl1pPr defTabSz="341092">
              <a:defRPr sz="2100"/>
            </a:lvl1pPr>
          </a:lstStyle>
          <a:p>
            <a:r>
              <a:t>의제 부제</a:t>
            </a:r>
          </a:p>
        </p:txBody>
      </p:sp>
      <p:sp>
        <p:nvSpPr>
          <p:cNvPr id="90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07552" y="2700021"/>
            <a:ext cx="9078296" cy="3411338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defRPr b="0" spc="-28"/>
            </a:lvl1pPr>
            <a:lvl2pPr>
              <a:spcBef>
                <a:spcPts val="900"/>
              </a:spcBef>
              <a:defRPr b="0" spc="-28"/>
            </a:lvl2pPr>
            <a:lvl3pPr>
              <a:spcBef>
                <a:spcPts val="900"/>
              </a:spcBef>
              <a:defRPr b="0" spc="-28"/>
            </a:lvl3pPr>
            <a:lvl4pPr>
              <a:spcBef>
                <a:spcPts val="900"/>
              </a:spcBef>
              <a:defRPr b="0" spc="-28"/>
            </a:lvl4pPr>
            <a:lvl5pPr>
              <a:spcBef>
                <a:spcPts val="900"/>
              </a:spcBef>
              <a:defRPr b="0" spc="-28"/>
            </a:lvl5pPr>
          </a:lstStyle>
          <a:p>
            <a:r>
              <a:t>의제 주제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6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807550" y="2008534"/>
            <a:ext cx="9078298" cy="19206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990" tIns="20990" rIns="20990" bIns="20990" anchor="b">
            <a:normAutofit/>
          </a:bodyPr>
          <a:lstStyle/>
          <a:p>
            <a:r>
              <a:t>프레젠테이션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805421" y="3929144"/>
            <a:ext cx="9078296" cy="7871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990" tIns="20990" rIns="20990" bIns="20990">
            <a:normAutofit/>
          </a:bodyPr>
          <a:lstStyle/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253227" y="6325860"/>
            <a:ext cx="181783" cy="178481"/>
          </a:xfrm>
          <a:prstGeom prst="rect">
            <a:avLst/>
          </a:prstGeom>
          <a:ln w="3175">
            <a:miter lim="400000"/>
          </a:ln>
        </p:spPr>
        <p:txBody>
          <a:bodyPr wrap="none" lIns="20990" tIns="20990" rIns="20990" bIns="20990" anchor="b">
            <a:spAutoFit/>
          </a:bodyPr>
          <a:lstStyle>
            <a:lvl1pPr defTabSz="32185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3433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-12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3433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-12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3433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-12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3433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-12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3433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-12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3433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-12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3433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-12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3433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-12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3433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-12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321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321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321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321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321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321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321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321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321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13" Type="http://schemas.openxmlformats.org/officeDocument/2006/relationships/image" Target="../media/image12.jpeg" /><Relationship Id="rId18" Type="http://schemas.openxmlformats.org/officeDocument/2006/relationships/image" Target="../media/image17.jpeg" /><Relationship Id="rId3" Type="http://schemas.openxmlformats.org/officeDocument/2006/relationships/image" Target="../media/image2.jpeg" /><Relationship Id="rId21" Type="http://schemas.openxmlformats.org/officeDocument/2006/relationships/image" Target="../media/image20.jpeg" /><Relationship Id="rId7" Type="http://schemas.openxmlformats.org/officeDocument/2006/relationships/image" Target="../media/image6.jpeg" /><Relationship Id="rId12" Type="http://schemas.openxmlformats.org/officeDocument/2006/relationships/image" Target="../media/image11.jpeg" /><Relationship Id="rId17" Type="http://schemas.openxmlformats.org/officeDocument/2006/relationships/image" Target="../media/image16.jpeg" /><Relationship Id="rId2" Type="http://schemas.openxmlformats.org/officeDocument/2006/relationships/image" Target="../media/image1.jpeg" /><Relationship Id="rId16" Type="http://schemas.openxmlformats.org/officeDocument/2006/relationships/image" Target="../media/image15.jpeg" /><Relationship Id="rId20" Type="http://schemas.openxmlformats.org/officeDocument/2006/relationships/image" Target="../media/image19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jpeg" /><Relationship Id="rId11" Type="http://schemas.openxmlformats.org/officeDocument/2006/relationships/image" Target="../media/image10.jpeg" /><Relationship Id="rId5" Type="http://schemas.openxmlformats.org/officeDocument/2006/relationships/image" Target="../media/image4.jpeg" /><Relationship Id="rId15" Type="http://schemas.openxmlformats.org/officeDocument/2006/relationships/image" Target="../media/image14.jpeg" /><Relationship Id="rId10" Type="http://schemas.openxmlformats.org/officeDocument/2006/relationships/image" Target="../media/image9.jpeg" /><Relationship Id="rId19" Type="http://schemas.openxmlformats.org/officeDocument/2006/relationships/image" Target="../media/image18.jpeg" /><Relationship Id="rId4" Type="http://schemas.openxmlformats.org/officeDocument/2006/relationships/image" Target="../media/image3.jpeg" /><Relationship Id="rId9" Type="http://schemas.openxmlformats.org/officeDocument/2006/relationships/image" Target="../media/image8.jpeg" /><Relationship Id="rId14" Type="http://schemas.openxmlformats.org/officeDocument/2006/relationships/image" Target="../media/image13.jpe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 /><Relationship Id="rId3" Type="http://schemas.openxmlformats.org/officeDocument/2006/relationships/image" Target="../media/image21.jpeg" /><Relationship Id="rId7" Type="http://schemas.openxmlformats.org/officeDocument/2006/relationships/image" Target="../media/image25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4.jpeg" /><Relationship Id="rId5" Type="http://schemas.openxmlformats.org/officeDocument/2006/relationships/image" Target="../media/image23.jpeg" /><Relationship Id="rId10" Type="http://schemas.openxmlformats.org/officeDocument/2006/relationships/image" Target="../media/image28.jpeg" /><Relationship Id="rId4" Type="http://schemas.openxmlformats.org/officeDocument/2006/relationships/image" Target="../media/image22.jpeg" /><Relationship Id="rId9" Type="http://schemas.openxmlformats.org/officeDocument/2006/relationships/image" Target="../media/image27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나   이…"/>
          <p:cNvSpPr txBox="1"/>
          <p:nvPr/>
        </p:nvSpPr>
        <p:spPr>
          <a:xfrm>
            <a:off x="5516588" y="4157054"/>
            <a:ext cx="559906" cy="24636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0990" tIns="20990" rIns="20990" bIns="20990">
            <a:spAutoFit/>
          </a:bodyPr>
          <a:lstStyle/>
          <a:p>
            <a:pPr marL="377825" indent="-377825" algn="l" defTabSz="85315">
              <a:lnSpc>
                <a:spcPct val="120000"/>
              </a:lnSpc>
              <a:defRPr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r>
              <a:rPr lang="ko-KR" altLang="en-US" sz="1200" b="1" dirty="0"/>
              <a:t>나   이</a:t>
            </a:r>
            <a:endParaRPr lang="en-US" altLang="ko-KR" sz="1200" b="1" dirty="0"/>
          </a:p>
          <a:p>
            <a:pPr marL="377825" indent="-377825" algn="l" defTabSz="85315">
              <a:lnSpc>
                <a:spcPct val="120000"/>
              </a:lnSpc>
              <a:defRPr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r>
              <a:rPr lang="ko-KR" altLang="en-US" sz="1200" b="1" dirty="0"/>
              <a:t>신   장</a:t>
            </a:r>
            <a:endParaRPr sz="1200" b="1" dirty="0"/>
          </a:p>
          <a:p>
            <a:pPr marL="377825" indent="-377825" algn="l" defTabSz="85315">
              <a:lnSpc>
                <a:spcPct val="120000"/>
              </a:lnSpc>
              <a:defRPr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r>
              <a:rPr lang="ko-KR" altLang="en-US" sz="1200" b="1" dirty="0"/>
              <a:t>체   중</a:t>
            </a:r>
            <a:endParaRPr sz="1200" b="1" dirty="0"/>
          </a:p>
          <a:p>
            <a:pPr marL="377825" indent="-377825" algn="l" defTabSz="85315">
              <a:lnSpc>
                <a:spcPct val="120000"/>
              </a:lnSpc>
              <a:defRPr spc="22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r>
              <a:rPr sz="1200" b="1" dirty="0"/>
              <a:t>특   기</a:t>
            </a:r>
          </a:p>
          <a:p>
            <a:pPr marL="377825" indent="-377825" algn="l" defTabSz="85315">
              <a:lnSpc>
                <a:spcPct val="120000"/>
              </a:lnSpc>
              <a:defRPr spc="22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endParaRPr sz="1200" b="1" dirty="0"/>
          </a:p>
          <a:p>
            <a:pPr marL="377825" indent="-377825" algn="l" defTabSz="85315">
              <a:lnSpc>
                <a:spcPct val="120000"/>
              </a:lnSpc>
              <a:defRPr spc="22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r>
              <a:rPr sz="1200" b="1" dirty="0"/>
              <a:t>전   화</a:t>
            </a:r>
          </a:p>
          <a:p>
            <a:pPr marL="377825" indent="-377825" algn="l" defTabSz="85315">
              <a:lnSpc>
                <a:spcPct val="120000"/>
              </a:lnSpc>
              <a:defRPr spc="22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r>
              <a:rPr sz="1200" b="1" dirty="0" err="1"/>
              <a:t>이메일</a:t>
            </a:r>
            <a:endParaRPr sz="1200" b="1" dirty="0"/>
          </a:p>
          <a:p>
            <a:pPr marL="377825" indent="-377825" algn="l" defTabSz="85315">
              <a:lnSpc>
                <a:spcPct val="120000"/>
              </a:lnSpc>
              <a:defRPr spc="22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endParaRPr lang="en-US" sz="1200" b="1" dirty="0"/>
          </a:p>
          <a:p>
            <a:pPr marL="377825" indent="-377825" algn="l" defTabSz="85315">
              <a:lnSpc>
                <a:spcPct val="120000"/>
              </a:lnSpc>
              <a:defRPr spc="22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r>
              <a:rPr sz="1200" b="1" dirty="0"/>
              <a:t>경</a:t>
            </a:r>
            <a:r>
              <a:rPr lang="en-US" sz="1200" b="1" dirty="0"/>
              <a:t>   </a:t>
            </a:r>
            <a:r>
              <a:rPr sz="1200" b="1" dirty="0"/>
              <a:t>력</a:t>
            </a:r>
            <a:endParaRPr lang="en-US" sz="1200" b="1" dirty="0"/>
          </a:p>
          <a:p>
            <a:pPr marL="377825" indent="-377825" algn="l" defTabSz="85315">
              <a:lnSpc>
                <a:spcPct val="120000"/>
              </a:lnSpc>
              <a:defRPr spc="22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r>
              <a:rPr lang="ko-KR" altLang="en-US" sz="1200" b="1" dirty="0"/>
              <a:t>연극</a:t>
            </a:r>
            <a:endParaRPr lang="en-US" altLang="ko-KR" sz="1200" b="1" dirty="0"/>
          </a:p>
          <a:p>
            <a:pPr marL="377825" indent="-377825" algn="l" defTabSz="85315">
              <a:lnSpc>
                <a:spcPct val="120000"/>
              </a:lnSpc>
              <a:defRPr spc="22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pPr>
            <a:r>
              <a:rPr lang="ko-KR" altLang="en-US" sz="1200" b="1" dirty="0"/>
              <a:t>영화</a:t>
            </a:r>
            <a:endParaRPr sz="1200" b="1" dirty="0"/>
          </a:p>
        </p:txBody>
      </p:sp>
      <p:pic>
        <p:nvPicPr>
          <p:cNvPr id="152" name="이름 없는 촬영2459.jpg" descr="이름 없는 촬영2459.jp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5046" y="-4303741"/>
            <a:ext cx="12701" cy="16933"/>
          </a:xfrm>
          <a:prstGeom prst="rect">
            <a:avLst/>
          </a:prstGeom>
          <a:ln w="3175">
            <a:miter lim="400000"/>
          </a:ln>
        </p:spPr>
      </p:pic>
      <p:pic>
        <p:nvPicPr>
          <p:cNvPr id="153" name="이름 없는 촬영2464.jpg" descr="이름 없는 촬영2464.jp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46" y="-4176741"/>
            <a:ext cx="12701" cy="16933"/>
          </a:xfrm>
          <a:prstGeom prst="rect">
            <a:avLst/>
          </a:prstGeom>
          <a:ln w="3175">
            <a:miter lim="400000"/>
          </a:ln>
        </p:spPr>
      </p:pic>
      <p:pic>
        <p:nvPicPr>
          <p:cNvPr id="154" name="이름 없는 촬영2465.jpg" descr="이름 없는 촬영2465.jp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54" y="-4049741"/>
            <a:ext cx="12701" cy="16933"/>
          </a:xfrm>
          <a:prstGeom prst="rect">
            <a:avLst/>
          </a:prstGeom>
          <a:ln w="3175">
            <a:miter lim="400000"/>
          </a:ln>
        </p:spPr>
      </p:pic>
      <p:pic>
        <p:nvPicPr>
          <p:cNvPr id="155" name="이름 없는 촬영2468.jpg" descr="이름 없는 촬영2468.jp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954" y="-3922741"/>
            <a:ext cx="12701" cy="16933"/>
          </a:xfrm>
          <a:prstGeom prst="rect">
            <a:avLst/>
          </a:prstGeom>
          <a:ln w="3175">
            <a:miter lim="400000"/>
          </a:ln>
        </p:spPr>
      </p:pic>
      <p:pic>
        <p:nvPicPr>
          <p:cNvPr id="156" name="이름 없는 촬영2471.jpg" descr="이름 없는 촬영2471.jp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54" y="-3795741"/>
            <a:ext cx="12701" cy="16933"/>
          </a:xfrm>
          <a:prstGeom prst="rect">
            <a:avLst/>
          </a:prstGeom>
          <a:ln w="3175">
            <a:miter lim="400000"/>
          </a:ln>
        </p:spPr>
      </p:pic>
      <p:pic>
        <p:nvPicPr>
          <p:cNvPr id="157" name="이름 없는 촬영2479.jpg" descr="이름 없는 촬영2479.jp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54" y="-3668741"/>
            <a:ext cx="12701" cy="16933"/>
          </a:xfrm>
          <a:prstGeom prst="rect">
            <a:avLst/>
          </a:prstGeom>
          <a:ln w="3175">
            <a:miter lim="400000"/>
          </a:ln>
        </p:spPr>
      </p:pic>
      <p:pic>
        <p:nvPicPr>
          <p:cNvPr id="158" name="이름 없는 촬영2484.jpg" descr="이름 없는 촬영2484.jpg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54" y="-3541741"/>
            <a:ext cx="12701" cy="16933"/>
          </a:xfrm>
          <a:prstGeom prst="rect">
            <a:avLst/>
          </a:prstGeom>
          <a:ln w="3175">
            <a:miter lim="400000"/>
          </a:ln>
        </p:spPr>
      </p:pic>
      <p:pic>
        <p:nvPicPr>
          <p:cNvPr id="159" name="이름 없는 촬영2488.jpg" descr="이름 없는 촬영2488.jpg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54" y="-3414741"/>
            <a:ext cx="12701" cy="16933"/>
          </a:xfrm>
          <a:prstGeom prst="rect">
            <a:avLst/>
          </a:prstGeom>
          <a:ln w="3175">
            <a:miter lim="400000"/>
          </a:ln>
        </p:spPr>
      </p:pic>
      <p:pic>
        <p:nvPicPr>
          <p:cNvPr id="160" name="이름 없는 촬영2489.jpg" descr="이름 없는 촬영2489.jpg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54" y="-3287741"/>
            <a:ext cx="12701" cy="16933"/>
          </a:xfrm>
          <a:prstGeom prst="rect">
            <a:avLst/>
          </a:prstGeom>
          <a:ln w="3175">
            <a:miter lim="400000"/>
          </a:ln>
        </p:spPr>
      </p:pic>
      <p:pic>
        <p:nvPicPr>
          <p:cNvPr id="161" name="이름 없는 촬영2490.jpg" descr="이름 없는 촬영2490.jpg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54" y="-3160741"/>
            <a:ext cx="12701" cy="16933"/>
          </a:xfrm>
          <a:prstGeom prst="rect">
            <a:avLst/>
          </a:prstGeom>
          <a:ln w="3175">
            <a:miter lim="400000"/>
          </a:ln>
        </p:spPr>
      </p:pic>
      <p:pic>
        <p:nvPicPr>
          <p:cNvPr id="162" name="이름 없는 촬영2491.jpg" descr="이름 없는 촬영2491.jpg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954" y="-3033741"/>
            <a:ext cx="12701" cy="16933"/>
          </a:xfrm>
          <a:prstGeom prst="rect">
            <a:avLst/>
          </a:prstGeom>
          <a:ln w="3175">
            <a:miter lim="400000"/>
          </a:ln>
        </p:spPr>
      </p:pic>
      <p:pic>
        <p:nvPicPr>
          <p:cNvPr id="163" name="이름 없는 촬영2493.jpg" descr="이름 없는 촬영2493.jpg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954" y="-2906741"/>
            <a:ext cx="12701" cy="16933"/>
          </a:xfrm>
          <a:prstGeom prst="rect">
            <a:avLst/>
          </a:prstGeom>
          <a:ln w="3175">
            <a:miter lim="400000"/>
          </a:ln>
        </p:spPr>
      </p:pic>
      <p:pic>
        <p:nvPicPr>
          <p:cNvPr id="164" name="이름 없는 촬영2499.jpg" descr="이름 없는 촬영2499.jpg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954" y="-2779741"/>
            <a:ext cx="12701" cy="16933"/>
          </a:xfrm>
          <a:prstGeom prst="rect">
            <a:avLst/>
          </a:prstGeom>
          <a:ln w="3175">
            <a:miter lim="400000"/>
          </a:ln>
        </p:spPr>
      </p:pic>
      <p:pic>
        <p:nvPicPr>
          <p:cNvPr id="165" name="이름 없는 촬영2502.jpg" descr="이름 없는 촬영2502.jpg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954" y="-2652741"/>
            <a:ext cx="12701" cy="16933"/>
          </a:xfrm>
          <a:prstGeom prst="rect">
            <a:avLst/>
          </a:prstGeom>
          <a:ln w="3175">
            <a:miter lim="400000"/>
          </a:ln>
        </p:spPr>
      </p:pic>
      <p:pic>
        <p:nvPicPr>
          <p:cNvPr id="166" name="이름 없는 촬영2512.jpg" descr="이름 없는 촬영2512.jpg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954" y="-2525741"/>
            <a:ext cx="12701" cy="16933"/>
          </a:xfrm>
          <a:prstGeom prst="rect">
            <a:avLst/>
          </a:prstGeom>
          <a:ln w="3175">
            <a:miter lim="400000"/>
          </a:ln>
        </p:spPr>
      </p:pic>
      <p:pic>
        <p:nvPicPr>
          <p:cNvPr id="167" name="이름 없는 촬영2514.jpg" descr="이름 없는 촬영2514.jpg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9954" y="-2398741"/>
            <a:ext cx="12701" cy="16933"/>
          </a:xfrm>
          <a:prstGeom prst="rect">
            <a:avLst/>
          </a:prstGeom>
          <a:ln w="3175">
            <a:miter lim="400000"/>
          </a:ln>
        </p:spPr>
      </p:pic>
      <p:pic>
        <p:nvPicPr>
          <p:cNvPr id="168" name="이름 없는 촬영2517.jpg" descr="이름 없는 촬영2517.jpg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954" y="-2271741"/>
            <a:ext cx="12701" cy="16933"/>
          </a:xfrm>
          <a:prstGeom prst="rect">
            <a:avLst/>
          </a:prstGeom>
          <a:ln w="3175">
            <a:miter lim="400000"/>
          </a:ln>
        </p:spPr>
      </p:pic>
      <p:sp>
        <p:nvSpPr>
          <p:cNvPr id="169" name="1983년생…"/>
          <p:cNvSpPr txBox="1"/>
          <p:nvPr/>
        </p:nvSpPr>
        <p:spPr>
          <a:xfrm>
            <a:off x="5979185" y="4157054"/>
            <a:ext cx="4877150" cy="31284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0990" tIns="20990" rIns="20990" bIns="20990">
            <a:spAutoFit/>
          </a:bodyPr>
          <a:lstStyle/>
          <a:p>
            <a:pPr marL="377825" indent="-377825" algn="l" defTabSz="85315">
              <a:lnSpc>
                <a:spcPct val="120000"/>
              </a:lnSpc>
              <a:defRPr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pPr>
            <a:r>
              <a:rPr lang="en-US" altLang="ko-KR" sz="1200" b="1" spc="50" dirty="0"/>
              <a:t>198</a:t>
            </a:r>
            <a:r>
              <a:rPr sz="1200" b="1" spc="50" dirty="0"/>
              <a:t>3</a:t>
            </a:r>
            <a:r>
              <a:rPr lang="en-US" sz="1200" b="1" spc="50" dirty="0"/>
              <a:t> </a:t>
            </a:r>
            <a:r>
              <a:rPr sz="1200" b="1" spc="50" dirty="0" err="1"/>
              <a:t>년생</a:t>
            </a:r>
            <a:endParaRPr sz="1200" b="1" spc="50" dirty="0"/>
          </a:p>
          <a:p>
            <a:pPr marL="377825" indent="-377825" algn="l" defTabSz="85315">
              <a:lnSpc>
                <a:spcPct val="120000"/>
              </a:lnSpc>
              <a:defRPr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pPr>
            <a:r>
              <a:rPr lang="en-US" sz="1200" b="1" spc="50" dirty="0"/>
              <a:t> </a:t>
            </a:r>
            <a:r>
              <a:rPr sz="1200" b="1" spc="50" dirty="0"/>
              <a:t>178</a:t>
            </a:r>
            <a:r>
              <a:rPr lang="en-US" sz="1200" b="1" spc="50" dirty="0"/>
              <a:t> </a:t>
            </a:r>
            <a:r>
              <a:rPr sz="1200" b="1" spc="50" dirty="0"/>
              <a:t>cm</a:t>
            </a:r>
          </a:p>
          <a:p>
            <a:pPr marL="377825" indent="-377825" algn="l" defTabSz="85315">
              <a:lnSpc>
                <a:spcPct val="120000"/>
              </a:lnSpc>
              <a:defRPr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pPr>
            <a:r>
              <a:rPr lang="en-US" sz="1200" b="1" spc="50" dirty="0"/>
              <a:t> </a:t>
            </a:r>
            <a:r>
              <a:rPr sz="1200" b="1" spc="50" dirty="0"/>
              <a:t>83</a:t>
            </a:r>
            <a:r>
              <a:rPr lang="en-US" sz="1200" b="1" spc="50" dirty="0"/>
              <a:t> </a:t>
            </a:r>
            <a:r>
              <a:rPr sz="1200" b="1" spc="50" dirty="0"/>
              <a:t>kg</a:t>
            </a:r>
          </a:p>
          <a:p>
            <a:pPr marL="377825" indent="-377825" algn="l" defTabSz="85315">
              <a:lnSpc>
                <a:spcPct val="120000"/>
              </a:lnSpc>
              <a:defRPr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pPr>
            <a:r>
              <a:rPr lang="en-US" sz="1200" b="1" spc="50" dirty="0"/>
              <a:t> </a:t>
            </a:r>
            <a:r>
              <a:rPr sz="1200" b="1" spc="50" dirty="0" err="1"/>
              <a:t>바리스타</a:t>
            </a:r>
            <a:r>
              <a:rPr sz="1200" b="1" spc="50" dirty="0"/>
              <a:t> </a:t>
            </a:r>
            <a:r>
              <a:rPr sz="1200" b="1" spc="50" dirty="0" err="1"/>
              <a:t>자격증</a:t>
            </a:r>
            <a:r>
              <a:rPr lang="ko-KR" altLang="en-US" sz="1200" b="1" spc="50" dirty="0" err="1"/>
              <a:t> </a:t>
            </a:r>
            <a:r>
              <a:rPr lang="en-US" altLang="ko-KR" sz="1200" b="1" spc="50" dirty="0" err="1"/>
              <a:t>2</a:t>
            </a:r>
            <a:r>
              <a:rPr lang="ko-KR" altLang="en-US" sz="1200" b="1" spc="50" dirty="0" err="1"/>
              <a:t>급 </a:t>
            </a:r>
            <a:r>
              <a:rPr lang="en-US" altLang="ko-KR" sz="1200" b="1" spc="50" dirty="0" err="1"/>
              <a:t>(6</a:t>
            </a:r>
            <a:r>
              <a:rPr lang="ko-KR" altLang="en-US" sz="1200" b="1" spc="50" dirty="0" err="1"/>
              <a:t>년정도카페경력있음</a:t>
            </a:r>
            <a:r>
              <a:rPr lang="en-US" altLang="ko-KR" sz="1200" b="1" spc="50" dirty="0" err="1"/>
              <a:t>)</a:t>
            </a:r>
            <a:r>
              <a:rPr sz="1200" b="1" spc="50" dirty="0"/>
              <a:t>, </a:t>
            </a:r>
            <a:r>
              <a:rPr sz="1200" b="1" spc="50" dirty="0" err="1"/>
              <a:t>농구</a:t>
            </a:r>
            <a:r>
              <a:rPr lang="en-US" altLang="ko-KR" sz="1200" b="1" spc="50" dirty="0" err="1"/>
              <a:t>,</a:t>
            </a:r>
            <a:r>
              <a:rPr lang="ko-KR" altLang="en-US" sz="1200" b="1" spc="50" dirty="0" err="1"/>
              <a:t> </a:t>
            </a:r>
            <a:r>
              <a:rPr lang="ko-KR" altLang="en-US" sz="1200" b="1" spc="50" dirty="0"/>
              <a:t>경상도 사투리 부산출신</a:t>
            </a:r>
            <a:endParaRPr sz="1200" b="1" spc="50" dirty="0"/>
          </a:p>
          <a:p>
            <a:pPr marL="377825" indent="-377825" algn="l" defTabSz="85315">
              <a:lnSpc>
                <a:spcPct val="120000"/>
              </a:lnSpc>
              <a:defRPr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pPr>
            <a:r>
              <a:rPr sz="1200" b="1" spc="50" dirty="0"/>
              <a:t>010</a:t>
            </a:r>
            <a:r>
              <a:rPr lang="en-US" sz="1200" b="1" spc="50" dirty="0"/>
              <a:t> </a:t>
            </a:r>
            <a:r>
              <a:rPr lang="en-US" altLang="ko-KR" sz="1200" b="1" spc="50" dirty="0"/>
              <a:t>–</a:t>
            </a:r>
            <a:r>
              <a:rPr lang="en-US" sz="1200" b="1" spc="50" dirty="0"/>
              <a:t> </a:t>
            </a:r>
            <a:r>
              <a:rPr sz="1200" b="1" spc="50" dirty="0"/>
              <a:t>9266</a:t>
            </a:r>
            <a:r>
              <a:rPr lang="en-US" sz="1200" b="1" spc="50" dirty="0"/>
              <a:t> </a:t>
            </a:r>
            <a:r>
              <a:rPr sz="1200" b="1" spc="50" dirty="0"/>
              <a:t>-</a:t>
            </a:r>
            <a:r>
              <a:rPr lang="en-US" sz="1200" b="1" spc="50" dirty="0"/>
              <a:t> </a:t>
            </a:r>
            <a:r>
              <a:rPr sz="1200" b="1" spc="50" dirty="0"/>
              <a:t>2179</a:t>
            </a:r>
          </a:p>
          <a:p>
            <a:pPr marL="377825" indent="-377825" algn="l" defTabSz="85315">
              <a:lnSpc>
                <a:spcPct val="120000"/>
              </a:lnSpc>
              <a:defRPr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pPr>
            <a:r>
              <a:rPr lang="en-US" sz="1200" b="1" spc="50" dirty="0"/>
              <a:t> </a:t>
            </a:r>
            <a:r>
              <a:rPr sz="1200" b="1" spc="50" dirty="0"/>
              <a:t>qkqh51@hanmail.net</a:t>
            </a:r>
          </a:p>
          <a:p>
            <a:pPr marL="377825" indent="-377825" algn="l" defTabSz="85315">
              <a:lnSpc>
                <a:spcPct val="120000"/>
              </a:lnSpc>
              <a:defRPr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pPr>
            <a:endParaRPr sz="1200" b="1" spc="50" dirty="0"/>
          </a:p>
          <a:p>
            <a:pPr marL="377825" indent="-377825" algn="l" defTabSz="85315">
              <a:lnSpc>
                <a:spcPct val="120000"/>
              </a:lnSpc>
              <a:defRPr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pPr>
            <a:endParaRPr lang="en-US" altLang="ko-KR" sz="1200" b="1" spc="50" dirty="0"/>
          </a:p>
          <a:p>
            <a:pPr marL="377825" indent="-377825" algn="l" defTabSz="85315">
              <a:lnSpc>
                <a:spcPct val="120000"/>
              </a:lnSpc>
              <a:defRPr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pPr>
            <a:r>
              <a:rPr lang="ko-KR" altLang="en-US" sz="1200" b="1" spc="50" dirty="0"/>
              <a:t> </a:t>
            </a:r>
            <a:r>
              <a:rPr lang="en-US" altLang="ko-KR" sz="1200" b="1" spc="50" dirty="0"/>
              <a:t>2010 - 2011 </a:t>
            </a:r>
            <a:r>
              <a:rPr lang="ko-KR" altLang="en-US" sz="1200" b="1" spc="50" dirty="0"/>
              <a:t>극단 동그라미그리기 </a:t>
            </a:r>
            <a:r>
              <a:rPr lang="en-US" altLang="ko-KR" sz="1200" b="1" spc="50" dirty="0"/>
              <a:t>(</a:t>
            </a:r>
            <a:r>
              <a:rPr lang="ko-KR" altLang="en-US" sz="1200" b="1" spc="50" dirty="0"/>
              <a:t>부산</a:t>
            </a:r>
            <a:r>
              <a:rPr lang="en-US" altLang="ko-KR" sz="1200" b="1" spc="50" dirty="0"/>
              <a:t>)</a:t>
            </a:r>
            <a:r>
              <a:rPr lang="ko-KR" altLang="en-US" sz="1200" b="1" spc="50" dirty="0"/>
              <a:t> </a:t>
            </a:r>
            <a:endParaRPr lang="en-US" altLang="ko-KR" sz="1200" b="1" spc="50" dirty="0"/>
          </a:p>
          <a:p>
            <a:pPr marL="377825" indent="-377825" algn="l" defTabSz="85315">
              <a:lnSpc>
                <a:spcPct val="120000"/>
              </a:lnSpc>
              <a:defRPr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pPr>
            <a:r>
              <a:rPr lang="en-US" altLang="ko-KR" sz="1200" b="1" spc="50" dirty="0"/>
              <a:t>[</a:t>
            </a:r>
            <a:r>
              <a:rPr lang="ko-KR" altLang="en-US" sz="1200" b="1" spc="50" dirty="0"/>
              <a:t>상업 영화</a:t>
            </a:r>
            <a:r>
              <a:rPr lang="en-US" altLang="ko-KR" sz="1200" b="1" spc="50" dirty="0"/>
              <a:t>]</a:t>
            </a:r>
            <a:r>
              <a:rPr lang="ko-KR" altLang="en-US" sz="1200" b="1" spc="50" dirty="0"/>
              <a:t> 폭설 </a:t>
            </a:r>
            <a:r>
              <a:rPr lang="en-US" altLang="ko-KR" sz="1200" b="1" spc="50" dirty="0"/>
              <a:t>(2024)</a:t>
            </a:r>
            <a:r>
              <a:rPr lang="ko-KR" altLang="en-US" sz="1200" b="1" spc="50" dirty="0"/>
              <a:t> 이미지단역 </a:t>
            </a:r>
            <a:r>
              <a:rPr lang="en-US" altLang="ko-KR" sz="1200" b="1" spc="50" dirty="0"/>
              <a:t>《</a:t>
            </a:r>
            <a:r>
              <a:rPr lang="ko-KR" altLang="en-US" sz="1200" b="1" spc="50" dirty="0"/>
              <a:t>죄수역</a:t>
            </a:r>
            <a:r>
              <a:rPr lang="en-US" altLang="ko-KR" sz="1200" b="1" spc="50" dirty="0"/>
              <a:t>》</a:t>
            </a:r>
          </a:p>
          <a:p>
            <a:pPr marL="377825" indent="-377825" algn="l" defTabSz="85315">
              <a:lnSpc>
                <a:spcPct val="120000"/>
              </a:lnSpc>
              <a:defRPr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pPr>
            <a:r>
              <a:rPr lang="en-US" altLang="ko-KR" sz="1200" b="1" spc="50" dirty="0"/>
              <a:t>[</a:t>
            </a:r>
            <a:r>
              <a:rPr lang="ko-KR" altLang="en-US" sz="1200" b="1" spc="50" dirty="0"/>
              <a:t>단편</a:t>
            </a:r>
            <a:r>
              <a:rPr lang="en-US" altLang="ko-KR" sz="1200" b="1" spc="50" dirty="0"/>
              <a:t>]</a:t>
            </a:r>
            <a:r>
              <a:rPr lang="ko-KR" altLang="en-US" sz="1200" b="1" spc="50" dirty="0"/>
              <a:t> 추적의 회고록 </a:t>
            </a:r>
            <a:r>
              <a:rPr lang="en-US" altLang="ko-KR" sz="1200" b="1" spc="50" dirty="0"/>
              <a:t>(2024)</a:t>
            </a:r>
            <a:r>
              <a:rPr lang="ko-KR" altLang="en-US" sz="1200" b="1" spc="50" dirty="0"/>
              <a:t> 주</a:t>
            </a:r>
            <a:r>
              <a:rPr lang="en-US" altLang="ko-KR" sz="1200" b="1" spc="50" dirty="0"/>
              <a:t>.</a:t>
            </a:r>
            <a:r>
              <a:rPr lang="ko-KR" altLang="en-US" sz="1200" b="1" spc="50" dirty="0"/>
              <a:t>조연 </a:t>
            </a:r>
            <a:r>
              <a:rPr lang="en-US" altLang="ko-KR" sz="1200" b="1" spc="50" dirty="0"/>
              <a:t>《</a:t>
            </a:r>
            <a:r>
              <a:rPr lang="ko-KR" altLang="en-US" sz="1200" b="1" spc="50" dirty="0"/>
              <a:t>오승룡형사역</a:t>
            </a:r>
            <a:r>
              <a:rPr lang="en-US" altLang="ko-KR" sz="1200" b="1" spc="50" dirty="0"/>
              <a:t>》</a:t>
            </a:r>
          </a:p>
          <a:p>
            <a:pPr marL="377825" indent="-377825" algn="l" defTabSz="85315">
              <a:lnSpc>
                <a:spcPct val="120000"/>
              </a:lnSpc>
              <a:defRPr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pPr>
            <a:r>
              <a:rPr lang="en-US" altLang="ko-KR" sz="1200" b="1" spc="50" dirty="0"/>
              <a:t>[</a:t>
            </a:r>
            <a:r>
              <a:rPr lang="ko-KR" altLang="en-US" sz="1200" b="1" spc="50" dirty="0"/>
              <a:t>드라마</a:t>
            </a:r>
            <a:r>
              <a:rPr lang="en-US" altLang="ko-KR" sz="1200" b="1" spc="50" dirty="0"/>
              <a:t>]</a:t>
            </a:r>
            <a:r>
              <a:rPr lang="ko-KR" altLang="en-US" sz="1200" b="1" spc="50" dirty="0"/>
              <a:t> 유어아너 </a:t>
            </a:r>
            <a:r>
              <a:rPr lang="en-US" altLang="ko-KR" sz="1200" b="1" spc="50" dirty="0"/>
              <a:t>(2024)</a:t>
            </a:r>
            <a:r>
              <a:rPr lang="ko-KR" altLang="en-US" sz="1200" b="1" spc="50" dirty="0"/>
              <a:t> 이미지단역 </a:t>
            </a:r>
            <a:r>
              <a:rPr lang="en-US" altLang="ko-KR" sz="1200" b="1" spc="50" dirty="0"/>
              <a:t>《</a:t>
            </a:r>
            <a:r>
              <a:rPr lang="ko-KR" altLang="en-US" sz="1200" b="1" spc="50" dirty="0"/>
              <a:t>마약하는 노숙자역</a:t>
            </a:r>
            <a:r>
              <a:rPr lang="en-US" altLang="ko-KR" sz="1200" b="1" spc="50" dirty="0"/>
              <a:t>》</a:t>
            </a:r>
          </a:p>
          <a:p>
            <a:pPr marL="377825" indent="-377825" algn="l" defTabSz="85315">
              <a:lnSpc>
                <a:spcPct val="120000"/>
              </a:lnSpc>
              <a:defRPr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pPr>
            <a:r>
              <a:rPr lang="en-US" altLang="ko-KR" sz="1200" b="1" spc="50" dirty="0"/>
              <a:t>[</a:t>
            </a:r>
            <a:r>
              <a:rPr lang="ko-KR" altLang="en-US" sz="1200" b="1" spc="50" dirty="0"/>
              <a:t>드라마</a:t>
            </a:r>
            <a:r>
              <a:rPr lang="en-US" altLang="ko-KR" sz="1200" b="1" spc="50" dirty="0"/>
              <a:t>]</a:t>
            </a:r>
            <a:r>
              <a:rPr lang="ko-KR" altLang="en-US" sz="1200" b="1" spc="50" dirty="0"/>
              <a:t> 나인 퍼즐 </a:t>
            </a:r>
            <a:r>
              <a:rPr lang="en-US" altLang="ko-KR" sz="1200" b="1" spc="50" dirty="0"/>
              <a:t>(2024)</a:t>
            </a:r>
            <a:r>
              <a:rPr lang="ko-KR" altLang="en-US" sz="1200" b="1" spc="50" dirty="0"/>
              <a:t> 이미지단역 </a:t>
            </a:r>
            <a:r>
              <a:rPr lang="en-US" altLang="ko-KR" sz="1200" b="1" spc="50" dirty="0"/>
              <a:t>《</a:t>
            </a:r>
            <a:r>
              <a:rPr lang="ko-KR" altLang="en-US" sz="1200" b="1" spc="50" dirty="0"/>
              <a:t>고속도로관제 센터 직원역</a:t>
            </a:r>
            <a:r>
              <a:rPr lang="en-US" altLang="ko-KR" sz="1200" b="1" spc="50" dirty="0"/>
              <a:t>》</a:t>
            </a:r>
            <a:endParaRPr sz="1200" b="1" spc="50" dirty="0"/>
          </a:p>
        </p:txBody>
      </p:sp>
      <p:sp>
        <p:nvSpPr>
          <p:cNvPr id="170" name="윤형서 Yun Young Sea"/>
          <p:cNvSpPr txBox="1"/>
          <p:nvPr/>
        </p:nvSpPr>
        <p:spPr>
          <a:xfrm>
            <a:off x="6048261" y="3781583"/>
            <a:ext cx="4477276" cy="3754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1328" tIns="21328" rIns="21328" bIns="21328">
            <a:spAutoFit/>
          </a:bodyPr>
          <a:lstStyle/>
          <a:p>
            <a:pPr algn="l">
              <a:lnSpc>
                <a:spcPct val="80000"/>
              </a:lnSpc>
              <a:defRPr sz="2700"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pPr>
            <a:r>
              <a:rPr b="1" dirty="0" err="1"/>
              <a:t>윤형서</a:t>
            </a:r>
            <a:r>
              <a:rPr dirty="0"/>
              <a:t> </a:t>
            </a:r>
            <a:r>
              <a:rPr b="1" dirty="0">
                <a:solidFill>
                  <a:srgbClr val="929292"/>
                </a:solidFill>
              </a:rPr>
              <a:t>Yun </a:t>
            </a:r>
            <a:r>
              <a:rPr lang="en-US" b="1" dirty="0" err="1">
                <a:solidFill>
                  <a:srgbClr val="929292"/>
                </a:solidFill>
              </a:rPr>
              <a:t>Hy</a:t>
            </a:r>
            <a:r>
              <a:rPr b="1" dirty="0" err="1">
                <a:solidFill>
                  <a:srgbClr val="929292"/>
                </a:solidFill>
              </a:rPr>
              <a:t>oung</a:t>
            </a:r>
            <a:r>
              <a:rPr b="1" dirty="0">
                <a:solidFill>
                  <a:srgbClr val="929292"/>
                </a:solidFill>
              </a:rPr>
              <a:t> </a:t>
            </a:r>
            <a:r>
              <a:rPr b="1" dirty="0" err="1">
                <a:solidFill>
                  <a:srgbClr val="929292"/>
                </a:solidFill>
              </a:rPr>
              <a:t>Se</a:t>
            </a:r>
            <a:r>
              <a:rPr lang="en-US" b="1" dirty="0" err="1">
                <a:solidFill>
                  <a:srgbClr val="929292"/>
                </a:solidFill>
              </a:rPr>
              <a:t>o</a:t>
            </a:r>
            <a:endParaRPr b="1" dirty="0">
              <a:solidFill>
                <a:srgbClr val="92929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4" y="121187"/>
            <a:ext cx="5219723" cy="7308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55" y="121618"/>
            <a:ext cx="2484000" cy="34776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03" y="122049"/>
            <a:ext cx="2484000" cy="347673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윤형서 1983년생 | 178cm | 83kg | 010-9266-2179"/>
          <p:cNvSpPr txBox="1"/>
          <p:nvPr/>
        </p:nvSpPr>
        <p:spPr>
          <a:xfrm>
            <a:off x="5188944" y="7076302"/>
            <a:ext cx="5504455" cy="4124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1328" tIns="21328" rIns="21328" bIns="21328" anchor="ctr">
            <a:spAutoFit/>
          </a:bodyPr>
          <a:lstStyle/>
          <a:p>
            <a:pPr algn="l">
              <a:lnSpc>
                <a:spcPct val="80000"/>
              </a:lnSpc>
              <a:defRPr sz="3000">
                <a:solidFill>
                  <a:srgbClr val="424242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pPr>
            <a:endParaRPr lang="en-US" sz="1400" dirty="0"/>
          </a:p>
          <a:p>
            <a:pPr algn="l">
              <a:lnSpc>
                <a:spcPct val="80000"/>
              </a:lnSpc>
              <a:defRPr sz="3000">
                <a:solidFill>
                  <a:srgbClr val="424242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      </a:t>
            </a:r>
            <a:r>
              <a:rPr sz="1600" b="1" spc="70" dirty="0">
                <a:solidFill>
                  <a:schemeClr val="bg2">
                    <a:lumMod val="10000"/>
                  </a:schemeClr>
                </a:solidFill>
              </a:rPr>
              <a:t>윤</a:t>
            </a:r>
            <a:r>
              <a:rPr lang="en-US" sz="1600" b="1" spc="7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1600" b="1" spc="70" dirty="0">
                <a:solidFill>
                  <a:schemeClr val="bg2">
                    <a:lumMod val="10000"/>
                  </a:schemeClr>
                </a:solidFill>
              </a:rPr>
              <a:t>형</a:t>
            </a:r>
            <a:r>
              <a:rPr lang="en-US" sz="1600" b="1" spc="7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1600" b="1" spc="70" dirty="0">
                <a:solidFill>
                  <a:schemeClr val="bg2">
                    <a:lumMod val="10000"/>
                  </a:schemeClr>
                </a:solidFill>
              </a:rPr>
              <a:t>서</a:t>
            </a:r>
            <a:r>
              <a:rPr sz="1400" spc="7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400" spc="7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1400" b="1" spc="70" dirty="0"/>
              <a:t>1983년생 </a:t>
            </a:r>
            <a:r>
              <a:rPr sz="1400" b="1" spc="70" dirty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|</a:t>
            </a:r>
            <a:r>
              <a:rPr sz="1400" b="1" spc="70" dirty="0"/>
              <a:t> 178cm </a:t>
            </a:r>
            <a:r>
              <a:rPr sz="1400" b="1" spc="70" dirty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|</a:t>
            </a:r>
            <a:r>
              <a:rPr sz="1400" b="1" spc="70" dirty="0"/>
              <a:t> 83kg </a:t>
            </a:r>
            <a:r>
              <a:rPr sz="1400" b="1" spc="70" dirty="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|</a:t>
            </a:r>
            <a:r>
              <a:rPr sz="1400" b="1" spc="70" dirty="0"/>
              <a:t> 010-9266-2179</a:t>
            </a:r>
            <a:r>
              <a:rPr lang="en-US" sz="1400" b="1" spc="70" dirty="0"/>
              <a:t> </a:t>
            </a:r>
            <a:endParaRPr sz="1400" b="1" spc="7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2" y="3691193"/>
            <a:ext cx="2520000" cy="3528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09" y="86239"/>
            <a:ext cx="2520000" cy="352750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09" y="3691193"/>
            <a:ext cx="2520000" cy="352850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81" y="3691193"/>
            <a:ext cx="2520000" cy="352850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40" y="93342"/>
            <a:ext cx="2520000" cy="352693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40" y="3691193"/>
            <a:ext cx="2520000" cy="352847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81" y="86239"/>
            <a:ext cx="2520000" cy="352800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2" y="87247"/>
            <a:ext cx="2520000" cy="352649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0990" tIns="20990" rIns="20990" bIns="20990" numCol="1" spcCol="38100" rtlCol="0" anchor="ctr">
        <a:spAutoFit/>
      </a:bodyPr>
      <a:lstStyle>
        <a:defPPr marL="0" marR="0" indent="0" algn="ctr" defTabSz="45478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0990" tIns="20990" rIns="20990" bIns="20990" numCol="1" spcCol="38100" rtlCol="0" anchor="ctr">
        <a:spAutoFit/>
      </a:bodyPr>
      <a:lstStyle>
        <a:defPPr marL="0" marR="0" indent="0" algn="ctr" defTabSz="134334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0990" tIns="20990" rIns="20990" bIns="20990" numCol="1" spcCol="38100" rtlCol="0" anchor="ctr">
        <a:spAutoFit/>
      </a:bodyPr>
      <a:lstStyle>
        <a:defPPr marL="0" marR="0" indent="0" algn="ctr" defTabSz="45478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0990" tIns="20990" rIns="20990" bIns="20990" numCol="1" spcCol="38100" rtlCol="0" anchor="ctr">
        <a:spAutoFit/>
      </a:bodyPr>
      <a:lstStyle>
        <a:defPPr marL="0" marR="0" indent="0" algn="ctr" defTabSz="134334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66</Words>
  <Application>Microsoft Office PowerPoint</Application>
  <PresentationFormat>사용자 지정</PresentationFormat>
  <Paragraphs>21</Paragraphs>
  <Slides>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21_BasicWhite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형서 윤</cp:lastModifiedBy>
  <cp:revision>25</cp:revision>
  <dcterms:modified xsi:type="dcterms:W3CDTF">2024-04-30T07:33:13Z</dcterms:modified>
</cp:coreProperties>
</file>