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 userDrawn="1">
          <p15:clr>
            <a:srgbClr val="A4A3A4"/>
          </p15:clr>
        </p15:guide>
        <p15:guide id="2" pos="31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9C63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99" autoAdjust="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880" y="176"/>
      </p:cViewPr>
      <p:guideLst>
        <p:guide orient="horz" pos="2151"/>
        <p:guide pos="31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7D011AEF-0C31-459B-9B42-FA20E26D0235}" type="datetimeFigureOut">
              <a:rPr lang="ko-KR" altLang="en-US" smtClean="0"/>
              <a:t>2024. 2. 3.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2DC5752-3EFB-4DB7-ACF9-9F93F200A5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77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B2B234-41C4-4838-80B1-5AA28D8FB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A12BA40-CC5A-4DD3-A1F0-C9DC72F02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CFCAFE-7B95-4ED4-B884-45559BE5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6C50-AA24-41A4-9304-1AC38566EA71}" type="datetimeFigureOut">
              <a:rPr lang="ko-KR" altLang="en-US" smtClean="0"/>
              <a:t>2024. 2. 3.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E1078DB-D9FB-4AC2-83EF-3548FEC23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3EA3726-F06E-4D0F-A41C-873A75EE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6CB2-7FA0-482E-8CED-5621DC5D5A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1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91E04D-8D0D-464A-B580-4F2AD730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08E5E2F-C503-4FA8-85E9-9FADC76CA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19E9E8-BC3B-4330-85BA-197DAFA0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6C50-AA24-41A4-9304-1AC38566EA71}" type="datetimeFigureOut">
              <a:rPr lang="ko-KR" altLang="en-US" smtClean="0"/>
              <a:t>2024. 2. 3.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836DEE-EBAB-4732-BC39-FC5A43E95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9417DD-0663-457A-BDD4-E1475936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6CB2-7FA0-482E-8CED-5621DC5D5A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53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484EF2B-6F41-447B-AF9F-12026CD7F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32BD9A1-C74E-428C-A6FC-0F530E297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B7356D-B8D7-47A3-9114-3EEF8219E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6C50-AA24-41A4-9304-1AC38566EA71}" type="datetimeFigureOut">
              <a:rPr lang="ko-KR" altLang="en-US" smtClean="0"/>
              <a:t>2024. 2. 3.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CB4479-6A4A-471B-9EB8-4EA451FED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A7E494-01DE-4C81-A1B8-948851FC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6CB2-7FA0-482E-8CED-5621DC5D5A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136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8F7BD6-6137-451D-9CFE-970DFB97D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355" y="365125"/>
            <a:ext cx="8544560" cy="132651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4A47AA-F584-4408-98D3-B063D6E68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355" y="1825625"/>
            <a:ext cx="8544560" cy="435229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F38A59-6748-4648-BFB0-DC04810E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355" y="6356350"/>
            <a:ext cx="2229485" cy="365760"/>
          </a:xfrm>
        </p:spPr>
        <p:txBody>
          <a:bodyPr/>
          <a:lstStyle/>
          <a:p>
            <a:fld id="{59A86C50-AA24-41A4-9304-1AC38566EA71}" type="datetimeFigureOut">
              <a:rPr lang="ko-KR" altLang="en-US" smtClean="0"/>
              <a:t>2024. 2. 3.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EE9B9D-1D95-441E-9F8A-81CED94BD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680" y="6356350"/>
            <a:ext cx="334391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6A13FE-141B-4B1D-992C-A744C777F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430" y="6356350"/>
            <a:ext cx="2229485" cy="365760"/>
          </a:xfrm>
        </p:spPr>
        <p:txBody>
          <a:bodyPr/>
          <a:lstStyle/>
          <a:p>
            <a:fld id="{BFFB6CB2-7FA0-482E-8CED-5621DC5D5A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220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D6F210-43EF-42B6-82BF-BE7254CE5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46BF53E-43E2-4F4E-A74D-F04E1AD7F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8E0945-DD21-48DA-8CB7-98FF2E85C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6C50-AA24-41A4-9304-1AC38566EA71}" type="datetimeFigureOut">
              <a:rPr lang="ko-KR" altLang="en-US" smtClean="0"/>
              <a:t>2024. 2. 3.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BFC276-F187-4048-AF31-141D9EB0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7736702-96A1-44B5-92C1-CFA88409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6CB2-7FA0-482E-8CED-5621DC5D5A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199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5D6BD1-6971-4FCD-8555-36196E803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07D2D6-D943-48BF-B775-1765BC7A7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CBD7601-54E8-4AE1-ACA0-99E8ECCAC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E4A23A3-036D-431B-B7B6-465107F9F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6C50-AA24-41A4-9304-1AC38566EA71}" type="datetimeFigureOut">
              <a:rPr lang="ko-KR" altLang="en-US" smtClean="0"/>
              <a:t>2024. 2. 3.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25CB31-C57B-4795-A996-D3C46726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A06922B-9ACF-412D-AA11-3B02C8C3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6CB2-7FA0-482E-8CED-5621DC5D5A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35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2D36FD-B3E4-49F2-ACE2-4481A33FB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4AE341-1D98-427B-8435-73A504ACF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92F33E6-2ADA-41BE-9511-CC152B175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10B44F6-2B25-48B1-B11D-073653A69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AEC6F2A-6196-4269-A584-DB6731AF8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FCF1F49-42B6-466E-B53D-58ECCB646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6C50-AA24-41A4-9304-1AC38566EA71}" type="datetimeFigureOut">
              <a:rPr lang="ko-KR" altLang="en-US" smtClean="0"/>
              <a:t>2024. 2. 3.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1C88A70-1DA0-4FB3-942C-731C80231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7DE2FA5-DD35-4810-91CF-C31113B4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6CB2-7FA0-482E-8CED-5621DC5D5A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73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4E6429-B64A-4E5C-B36C-AB07315A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7A8E674-70E9-4E67-9008-8329DE7D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6C50-AA24-41A4-9304-1AC38566EA71}" type="datetimeFigureOut">
              <a:rPr lang="ko-KR" altLang="en-US" smtClean="0"/>
              <a:t>2024. 2. 3.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FC23FBE-DCDB-44FD-BCEE-C5E552CC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BE5145B-DCF0-47C0-B67E-CBEEE878B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6CB2-7FA0-482E-8CED-5621DC5D5A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085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418693A-BAC8-4017-AAF8-E4EFF0152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6C50-AA24-41A4-9304-1AC38566EA71}" type="datetimeFigureOut">
              <a:rPr lang="ko-KR" altLang="en-US" smtClean="0"/>
              <a:t>2024. 2. 3.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A8D8DE1-F87A-42C5-A9BB-4D0B8D3FF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06704-E86C-4F54-BA55-4F72EB5C1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6CB2-7FA0-482E-8CED-5621DC5D5A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862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06093A-E849-478C-AE8A-027D220CE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E759A44-4AFD-421C-943E-6FBCAE4A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8790E54-747A-4500-809E-1A5320FB6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CF44FFA-9B1B-47FD-BF5B-C0DDCF036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6C50-AA24-41A4-9304-1AC38566EA71}" type="datetimeFigureOut">
              <a:rPr lang="ko-KR" altLang="en-US" smtClean="0"/>
              <a:t>2024. 2. 3.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3F72455-1534-49E4-A7FF-A45E66385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EB064C4-CF4F-40D8-97F0-B48CB0103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6CB2-7FA0-482E-8CED-5621DC5D5A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421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82D2CC-010A-4705-AA1E-B98FFEBA3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9550A72-1999-46CC-9AB3-5B3492681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F7A2BC-5190-4E2F-9DCF-33D7F4A97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7EC0EFE-8001-4D58-A7C3-55F1C34FA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6C50-AA24-41A4-9304-1AC38566EA71}" type="datetimeFigureOut">
              <a:rPr lang="ko-KR" altLang="en-US" smtClean="0"/>
              <a:t>2024. 2. 3.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FD891B9-A590-4496-AF03-746B41CE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B9F4A20-95EC-4707-8A5B-158A0DF9D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6CB2-7FA0-482E-8CED-5621DC5D5A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01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A34CED4-524D-40F0-940A-745917A3D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6272380-8AEE-43E1-83AB-00E5F3D33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0761A6-4FB1-4F4E-86E3-CC325FC78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86C50-AA24-41A4-9304-1AC38566EA71}" type="datetimeFigureOut">
              <a:rPr lang="ko-KR" altLang="en-US" smtClean="0"/>
              <a:t>2024. 2. 3.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6EB764-B0CF-405E-A95A-D814DD6FB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5FB7C8-BD02-43B0-B700-78D8BDBFD6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6CB2-7FA0-482E-8CED-5621DC5D5A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41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90570" rtl="0" eaLnBrk="1" latinLnBrk="1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1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1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1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1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1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1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1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1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1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90570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직사각형 16"/>
          <p:cNvSpPr txBox="1"/>
          <p:nvPr/>
        </p:nvSpPr>
        <p:spPr>
          <a:xfrm>
            <a:off x="4739640" y="2996565"/>
            <a:ext cx="2307590" cy="259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p14="http://schemas.microsoft.com/office/powerpoint/2010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20000"/>
              </a:lnSpc>
              <a:defRPr sz="900" b="1" i="1">
                <a:solidFill>
                  <a:srgbClr val="CC955B"/>
                </a:solidFill>
                <a:latin typeface="Noto Sans SemCond Blk"/>
                <a:ea typeface="Noto Sans SemCond Blk"/>
                <a:cs typeface="Noto Sans SemCond Blk"/>
                <a:sym typeface="Noto Sans SemCond Blk"/>
              </a:defRPr>
            </a:pPr>
            <a:endParaRPr sz="10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642" name="직사각형 26"/>
          <p:cNvSpPr txBox="1"/>
          <p:nvPr/>
        </p:nvSpPr>
        <p:spPr>
          <a:xfrm>
            <a:off x="4682490" y="391160"/>
            <a:ext cx="1664970" cy="807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p14="http://schemas.microsoft.com/office/powerpoint/2010/main" val="1"/>
            </a:ext>
          </a:extLst>
        </p:spPr>
        <p:txBody>
          <a:bodyPr vert="horz" wrap="square" lIns="45720" tIns="45720" rIns="45720" bIns="45720" numCol="1" anchor="ctr">
            <a:spAutoFit/>
          </a:bodyPr>
          <a:lstStyle/>
          <a:p>
            <a:pPr marL="0" indent="0" algn="dist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0" dirty="0">
                <a:solidFill>
                  <a:srgbClr val="595959"/>
                </a:solidFill>
                <a:latin typeface="나눔바른고딕" charset="0"/>
                <a:ea typeface="나눔바른고딕" charset="0"/>
              </a:rPr>
              <a:t>조하경</a:t>
            </a:r>
            <a:endParaRPr lang="ko-KR" altLang="en-US" sz="4000" dirty="0">
              <a:solidFill>
                <a:srgbClr val="595959"/>
              </a:solidFill>
              <a:latin typeface="나눔바른고딕" charset="0"/>
              <a:ea typeface="나눔바른고딕" charset="0"/>
            </a:endParaRPr>
          </a:p>
        </p:txBody>
      </p:sp>
      <p:sp>
        <p:nvSpPr>
          <p:cNvPr id="645" name="직사각형 27"/>
          <p:cNvSpPr txBox="1">
            <a:spLocks noGrp="1" noChangeArrowheads="1"/>
          </p:cNvSpPr>
          <p:nvPr/>
        </p:nvSpPr>
        <p:spPr>
          <a:xfrm>
            <a:off x="4699000" y="1035685"/>
            <a:ext cx="1592580" cy="342265"/>
          </a:xfrm>
          <a:prstGeom prst="rect">
            <a:avLst/>
          </a:prstGeom>
          <a:ln w="12700" cap="flat" cmpd="sng">
            <a:prstDash/>
            <a:miter lim="800000"/>
          </a:ln>
        </p:spPr>
        <p:txBody>
          <a:bodyPr vert="horz" wrap="square" lIns="45720" tIns="45720" rIns="45720" bIns="45720" numCol="1" anchor="ctr">
            <a:spAutoFit/>
          </a:bodyPr>
          <a:lstStyle/>
          <a:p>
            <a:pPr marL="0" indent="0" algn="dist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0" dirty="0">
                <a:solidFill>
                  <a:srgbClr val="595959"/>
                </a:solidFill>
                <a:latin typeface="나눔바른고딕" charset="0"/>
                <a:ea typeface="나눔바른고딕" charset="0"/>
              </a:rPr>
              <a:t>Cho ha kyoung</a:t>
            </a:r>
            <a:endParaRPr lang="ko-KR" altLang="en-US" sz="1400" dirty="0">
              <a:solidFill>
                <a:srgbClr val="595959"/>
              </a:solidFill>
              <a:latin typeface="나눔바른고딕" charset="0"/>
              <a:ea typeface="나눔바른고딕" charset="0"/>
            </a:endParaRPr>
          </a:p>
        </p:txBody>
      </p:sp>
      <p:sp>
        <p:nvSpPr>
          <p:cNvPr id="646" name="직선 연결선 44"/>
          <p:cNvSpPr/>
          <p:nvPr/>
        </p:nvSpPr>
        <p:spPr>
          <a:xfrm>
            <a:off x="4775835" y="1332865"/>
            <a:ext cx="4894580" cy="0"/>
          </a:xfrm>
          <a:prstGeom prst="line">
            <a:avLst/>
          </a:prstGeom>
          <a:ln w="12700">
            <a:solidFill>
              <a:srgbClr val="CC955B"/>
            </a:solidFill>
            <a:miter/>
          </a:ln>
        </p:spPr>
        <p:txBody>
          <a:bodyPr lIns="45719" rIns="45719"/>
          <a:lstStyle/>
          <a:p>
            <a:endParaRPr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647" name="직선 연결선 45"/>
          <p:cNvSpPr/>
          <p:nvPr/>
        </p:nvSpPr>
        <p:spPr>
          <a:xfrm>
            <a:off x="253365" y="6407785"/>
            <a:ext cx="9417685" cy="0"/>
          </a:xfrm>
          <a:prstGeom prst="line">
            <a:avLst/>
          </a:prstGeom>
          <a:ln w="12700">
            <a:solidFill>
              <a:srgbClr val="CC955B"/>
            </a:solidFill>
            <a:miter/>
          </a:ln>
        </p:spPr>
        <p:txBody>
          <a:bodyPr lIns="45719" rIns="45719"/>
          <a:lstStyle/>
          <a:p>
            <a:endParaRPr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16" name="그룹 14"/>
          <p:cNvGrpSpPr/>
          <p:nvPr/>
        </p:nvGrpSpPr>
        <p:grpSpPr>
          <a:xfrm>
            <a:off x="4773930" y="5885815"/>
            <a:ext cx="2167890" cy="372745"/>
            <a:chOff x="4773930" y="5885815"/>
            <a:chExt cx="2167890" cy="372745"/>
          </a:xfrm>
        </p:grpSpPr>
        <p:sp>
          <p:nvSpPr>
            <p:cNvPr id="17" name="직사각형 15"/>
            <p:cNvSpPr txBox="1"/>
            <p:nvPr/>
          </p:nvSpPr>
          <p:spPr>
            <a:xfrm>
              <a:off x="4862830" y="5885815"/>
              <a:ext cx="2078990" cy="5486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p14="http://schemas.microsoft.com/office/powerpoint/2010/main" val="1"/>
              </a:ext>
            </a:extLst>
          </p:spPr>
          <p:txBody>
            <a:bodyPr vert="horz" wrap="square" lIns="45720" tIns="45720" rIns="45720" bIns="45720" numCol="1" anchor="t">
              <a:spAutoFit/>
            </a:bodyPr>
            <a:lstStyle/>
            <a:p>
              <a:pPr marL="0" indent="0" algn="l" defTabSz="914400" eaLnBrk="0" fontAlgn="auto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800" b="1" dirty="0">
                  <a:solidFill>
                    <a:srgbClr val="595959"/>
                  </a:solidFill>
                  <a:latin typeface="나눔바른고딕" charset="0"/>
                  <a:ea typeface="나눔바른고딕" charset="0"/>
                </a:rPr>
                <a:t>생년월일 · 2000년 3월 23일 175/67 </a:t>
              </a:r>
              <a:endParaRPr lang="ko-KR" altLang="en-US" sz="800" b="1" dirty="0">
                <a:solidFill>
                  <a:srgbClr val="595959"/>
                </a:solidFill>
                <a:latin typeface="나눔바른고딕" charset="0"/>
                <a:ea typeface="나눔바른고딕" charset="0"/>
              </a:endParaRPr>
            </a:p>
            <a:p>
              <a:pPr marL="0" indent="0" algn="l" defTabSz="914400" eaLnBrk="0" fontAlgn="auto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800" b="1" dirty="0">
                  <a:solidFill>
                    <a:srgbClr val="595959"/>
                  </a:solidFill>
                  <a:latin typeface="나눔바른고딕" charset="0"/>
                  <a:ea typeface="나눔바른고딕" charset="0"/>
                </a:rPr>
                <a:t>군대 전역 유무 / 유</a:t>
              </a:r>
              <a:endParaRPr lang="ko-KR" altLang="en-US" sz="800" b="1" dirty="0">
                <a:solidFill>
                  <a:srgbClr val="595959"/>
                </a:solidFill>
                <a:latin typeface="나눔바른고딕" charset="0"/>
                <a:ea typeface="나눔바른고딕" charset="0"/>
              </a:endParaRPr>
            </a:p>
            <a:p>
              <a:pPr marL="0" indent="0" algn="l" defTabSz="914400" eaLnBrk="0" fontAlgn="auto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800" b="1" dirty="0">
                <a:solidFill>
                  <a:srgbClr val="595959"/>
                </a:solidFill>
                <a:latin typeface="나눔바른고딕" charset="0"/>
                <a:ea typeface="나눔바른고딕" charset="0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4773930" y="5941060"/>
              <a:ext cx="45720" cy="248285"/>
            </a:xfrm>
            <a:prstGeom prst="rect">
              <a:avLst/>
            </a:prstGeom>
            <a:solidFill>
              <a:srgbClr val="CC955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595959"/>
                  </a:solidFill>
                </a:defRPr>
              </a:pPr>
              <a:endParaRPr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21" name="직사각형 18"/>
          <p:cNvSpPr txBox="1"/>
          <p:nvPr/>
        </p:nvSpPr>
        <p:spPr>
          <a:xfrm>
            <a:off x="4748530" y="3505200"/>
            <a:ext cx="2307590" cy="259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p14="http://schemas.microsoft.com/office/powerpoint/2010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700">
                <a:solidFill>
                  <a:srgbClr val="595959"/>
                </a:solidFill>
                <a:latin typeface="Noto Sans Mono CJK KR Bold"/>
                <a:ea typeface="Noto Sans Mono CJK KR Bold"/>
                <a:cs typeface="Noto Sans Mono CJK KR Bold"/>
                <a:sym typeface="Noto Sans Mono CJK KR Bold"/>
              </a:defRPr>
            </a:pPr>
            <a:endParaRPr lang="en-US" altLang="ko-KR" sz="10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3" name="직사각형 16"/>
          <p:cNvSpPr txBox="1"/>
          <p:nvPr/>
        </p:nvSpPr>
        <p:spPr>
          <a:xfrm>
            <a:off x="4773930" y="2399665"/>
            <a:ext cx="2307590" cy="259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p14="http://schemas.microsoft.com/office/powerpoint/2010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20000"/>
              </a:lnSpc>
              <a:defRPr sz="900" b="1" i="1">
                <a:solidFill>
                  <a:srgbClr val="CC955B"/>
                </a:solidFill>
                <a:latin typeface="Noto Sans SemCond Blk"/>
                <a:ea typeface="Noto Sans SemCond Blk"/>
                <a:cs typeface="Noto Sans SemCond Blk"/>
                <a:sym typeface="Noto Sans SemCond Blk"/>
              </a:defRPr>
            </a:pPr>
            <a:endParaRPr sz="10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직사각형 16"/>
          <p:cNvSpPr txBox="1"/>
          <p:nvPr/>
        </p:nvSpPr>
        <p:spPr>
          <a:xfrm>
            <a:off x="4779645" y="1374140"/>
            <a:ext cx="2301875" cy="225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xmlns:p14="http://schemas.microsoft.com/office/powerpoint/2010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20000"/>
              </a:lnSpc>
              <a:defRPr sz="900" b="1" i="1">
                <a:solidFill>
                  <a:srgbClr val="CC955B"/>
                </a:solidFill>
                <a:latin typeface="Noto Sans SemCond Blk"/>
                <a:ea typeface="Noto Sans SemCond Blk"/>
                <a:cs typeface="Noto Sans SemCond Blk"/>
                <a:sym typeface="Noto Sans SemCond Blk"/>
              </a:defRPr>
            </a:pPr>
            <a:endParaRPr lang="en-US" altLang="ko-KR" sz="8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648" name="그림 648" descr="C:/Users/Administrator/AppData/Roaming/PolarisOffice7/ETemp/1824_4677984/fImage2504353741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05" y="325755"/>
            <a:ext cx="4302760" cy="6083300"/>
          </a:xfrm>
          <a:prstGeom prst="rect">
            <a:avLst/>
          </a:prstGeom>
          <a:noFill/>
        </p:spPr>
      </p:pic>
      <p:sp>
        <p:nvSpPr>
          <p:cNvPr id="649" name="텍스트 상자 1"/>
          <p:cNvSpPr txBox="1">
            <a:spLocks noGrp="1" noChangeArrowheads="1"/>
          </p:cNvSpPr>
          <p:nvPr/>
        </p:nvSpPr>
        <p:spPr>
          <a:xfrm>
            <a:off x="4786630" y="1492885"/>
            <a:ext cx="4543425" cy="922020"/>
          </a:xfrm>
          <a:prstGeom prst="rect">
            <a:avLst/>
          </a:prstGeom>
          <a:ln w="0">
            <a:noFill/>
            <a:prstDash/>
          </a:ln>
        </p:spPr>
        <p:txBody>
          <a:bodyPr vert="horz" wrap="square" lIns="89535" tIns="46355" rIns="89535" bIns="46355" anchor="t"/>
          <a:lstStyle/>
          <a:p>
            <a:pPr marL="254000" indent="-25400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lang="en-US" altLang="ko-KR" sz="1300" b="0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중앙대학교 연극학과 (재학)</a:t>
            </a:r>
            <a:endParaRPr lang="ko-KR" altLang="en-US" sz="1300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54000" indent="-25400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lang="en-US" altLang="ko-KR" sz="1300" b="0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뮤지컬 - ‘어쩌면 해피앤딩’ 배역(</a:t>
            </a:r>
            <a:r>
              <a:rPr lang="en-US" altLang="ko-KR" sz="1300" b="0" dirty="0" err="1">
                <a:solidFill>
                  <a:schemeClr val="tx1"/>
                </a:solidFill>
                <a:latin typeface="맑은 고딕" charset="0"/>
                <a:ea typeface="맑은 고딕" charset="0"/>
              </a:rPr>
              <a:t>올리버</a:t>
            </a:r>
            <a:r>
              <a:rPr lang="en-US" altLang="ko-KR" sz="1300" b="0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)</a:t>
            </a:r>
          </a:p>
          <a:p>
            <a:pPr marL="254000" indent="-254000" defTabSz="508000">
              <a:buClr>
                <a:srgbClr val="000000"/>
              </a:buClr>
              <a:buFont typeface="Wingdings"/>
              <a:buChar char=""/>
            </a:pPr>
            <a:r>
              <a:rPr lang="ko-KR" altLang="ko-Kore-KR" sz="1300" kern="100" dirty="0">
                <a:effectLst/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연극</a:t>
            </a:r>
            <a:r>
              <a:rPr lang="ko-KR" altLang="en-US" sz="1300" kern="100" dirty="0"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ore-KR" sz="1300" kern="100" dirty="0">
                <a:effectLst/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-</a:t>
            </a:r>
            <a:r>
              <a:rPr lang="ko-KR" altLang="en-US" sz="1300" kern="100" dirty="0">
                <a:effectLst/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ore-KR" sz="1300" kern="100" dirty="0">
                <a:effectLst/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‘</a:t>
            </a:r>
            <a:r>
              <a:rPr lang="ko-KR" altLang="ko-Kore-KR" sz="1300" kern="100" dirty="0">
                <a:effectLst/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민중의 적</a:t>
            </a:r>
            <a:r>
              <a:rPr lang="en-US" altLang="ko-Kore-KR" sz="1300" kern="100" dirty="0">
                <a:effectLst/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’</a:t>
            </a:r>
            <a:r>
              <a:rPr lang="ko-KR" altLang="ko-Kore-KR" sz="1300" kern="100" dirty="0">
                <a:effectLst/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 배역</a:t>
            </a:r>
            <a:r>
              <a:rPr lang="en-US" altLang="ko-Kore-KR" sz="1300" kern="100" dirty="0">
                <a:effectLst/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(</a:t>
            </a:r>
            <a:r>
              <a:rPr lang="ko-KR" altLang="ko-Kore-KR" sz="1300" kern="100" dirty="0">
                <a:effectLst/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술꾼</a:t>
            </a:r>
            <a:r>
              <a:rPr lang="en-US" altLang="ko-Kore-KR" sz="1300" kern="100" dirty="0">
                <a:effectLst/>
                <a:latin typeface="맑은 고딕" panose="020B0503020000020004" pitchFamily="34" charset="-127"/>
                <a:ea typeface="맑은 고딕" panose="020B0503020000020004" pitchFamily="34" charset="-127"/>
                <a:cs typeface="Times New Roman" panose="02020603050405020304" pitchFamily="18" charset="0"/>
              </a:rPr>
              <a:t>)</a:t>
            </a:r>
            <a:endParaRPr lang="ko-Kore-KR" altLang="ko-Kore-KR" sz="1300" kern="100" dirty="0">
              <a:effectLst/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  <a:p>
            <a:pPr marL="254000" indent="-25400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lang="ko-KR" altLang="en-US" sz="1300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연극 </a:t>
            </a:r>
            <a:r>
              <a:rPr lang="en-US" altLang="ko-KR" sz="1300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–</a:t>
            </a:r>
            <a:r>
              <a:rPr lang="ko-KR" altLang="en-US" sz="1300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300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‘</a:t>
            </a:r>
            <a:r>
              <a:rPr lang="ko-KR" altLang="en-US" sz="1300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여름과 연기</a:t>
            </a:r>
            <a:r>
              <a:rPr lang="en-US" altLang="ko-KR" sz="1300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’</a:t>
            </a:r>
            <a:r>
              <a:rPr lang="ko-KR" altLang="en-US" sz="1300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 배역</a:t>
            </a:r>
            <a:r>
              <a:rPr lang="en-US" altLang="ko-KR" sz="1300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(</a:t>
            </a:r>
            <a:r>
              <a:rPr lang="ko-KR" altLang="en-US" sz="1300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존</a:t>
            </a:r>
            <a:r>
              <a:rPr lang="en-US" altLang="ko-KR" sz="1300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)</a:t>
            </a:r>
            <a:endParaRPr lang="ko-KR" altLang="en-US" sz="1300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78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직선 연결선 45"/>
          <p:cNvSpPr/>
          <p:nvPr/>
        </p:nvSpPr>
        <p:spPr>
          <a:xfrm>
            <a:off x="253365" y="6407785"/>
            <a:ext cx="9417685" cy="0"/>
          </a:xfrm>
          <a:prstGeom prst="line">
            <a:avLst/>
          </a:prstGeom>
          <a:ln w="12700">
            <a:solidFill>
              <a:srgbClr val="CC955B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55" name="그림 655" descr="C:/Users/Administrator/AppData/Roaming/PolarisOffice7/ETemp/1824_4677984/fImage81564398467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45" y="316230"/>
            <a:ext cx="3852545" cy="5938520"/>
          </a:xfrm>
          <a:prstGeom prst="rect">
            <a:avLst/>
          </a:prstGeom>
          <a:noFill/>
        </p:spPr>
      </p:pic>
      <p:pic>
        <p:nvPicPr>
          <p:cNvPr id="656" name="그림 656" descr="C:/Users/Administrator/AppData/Roaming/PolarisOffice7/ETemp/1824_4677984/fImage127780406334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260" y="316230"/>
            <a:ext cx="4230370" cy="5938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086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4" name="직선 연결선 654"/>
          <p:cNvCxnSpPr/>
          <p:nvPr/>
        </p:nvCxnSpPr>
        <p:spPr>
          <a:xfrm>
            <a:off x="253365" y="6407785"/>
            <a:ext cx="9418320" cy="635"/>
          </a:xfrm>
          <a:prstGeom prst="line">
            <a:avLst/>
          </a:prstGeom>
          <a:ln w="12700" cap="flat" cmpd="sng">
            <a:solidFill>
              <a:srgbClr val="CC955B">
                <a:alpha val="100000"/>
              </a:srgb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5" name="그림 655" descr="C:/Users/Administrator/AppData/Roaming/PolarisOffice7/ETemp/1824_4677984/fImage2391361146500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" y="1276350"/>
            <a:ext cx="4450715" cy="4154805"/>
          </a:xfrm>
          <a:prstGeom prst="rect">
            <a:avLst/>
          </a:prstGeom>
          <a:noFill/>
        </p:spPr>
      </p:pic>
      <p:pic>
        <p:nvPicPr>
          <p:cNvPr id="656" name="그림 656" descr="C:/Users/Administrator/AppData/Roaming/PolarisOffice7/ETemp/1824_4677984/fImage683891159169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5" y="932179"/>
            <a:ext cx="4675505" cy="4679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Pages>3</Pages>
  <Words>53</Words>
  <Characters>0</Characters>
  <Application>Microsoft Macintosh PowerPoint</Application>
  <DocSecurity>0</DocSecurity>
  <PresentationFormat>A4 용지(210x297mm)</PresentationFormat>
  <Lines>0</Lines>
  <Paragraphs>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나눔바른고딕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지상 현</dc:creator>
  <cp:lastModifiedBy>하경 조</cp:lastModifiedBy>
  <cp:revision>4</cp:revision>
  <dcterms:modified xsi:type="dcterms:W3CDTF">2024-02-03T01:58:52Z</dcterms:modified>
</cp:coreProperties>
</file>