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"/>
  </p:notesMasterIdLst>
  <p:sldIdLst>
    <p:sldId id="256" r:id="rId3"/>
    <p:sldId id="259" r:id="rId4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86391" autoAdjust="0"/>
  </p:normalViewPr>
  <p:slideViewPr>
    <p:cSldViewPr>
      <p:cViewPr varScale="1">
        <p:scale>
          <a:sx n="53" d="100"/>
          <a:sy n="53" d="100"/>
        </p:scale>
        <p:origin x="-135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810250" cy="43576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슬라이드를 이동하려면 클릭하십시오.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0400" y="5520245"/>
            <a:ext cx="6002843" cy="5229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굴림"/>
              </a:rPr>
              <a:t>메모 서식을 편집하려면 클릭하십시오.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6379" cy="58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바탕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47264" y="0"/>
            <a:ext cx="3256379" cy="58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바탕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1040883"/>
            <a:ext cx="3256379" cy="580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바탕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47264" y="11040883"/>
            <a:ext cx="3256379" cy="580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4E60007-FCE6-4761-A5D7-17248C5DD5A3}" type="slidenum">
              <a:rPr lang="en-US" sz="1400" b="0" strike="noStrike" spc="-1">
                <a:latin typeface="바탕"/>
              </a:rPr>
              <a:t>‹#›</a:t>
            </a:fld>
            <a:endParaRPr lang="en-US" sz="1400" b="0" strike="noStrike" spc="-1">
              <a:latin typeface="바탕"/>
            </a:endParaRPr>
          </a:p>
        </p:txBody>
      </p:sp>
    </p:spTree>
    <p:extLst>
      <p:ext uri="{BB962C8B-B14F-4D97-AF65-F5344CB8AC3E}">
        <p14:creationId xmlns:p14="http://schemas.microsoft.com/office/powerpoint/2010/main" val="166367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굴림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굴림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굴림"/>
              </a:rPr>
              <a:t>제목 텍스트의 서식을 편집하려면 클릭하십시오.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굴림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굴림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굴림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굴림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굴림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07640" y="6011930"/>
            <a:ext cx="4473720" cy="710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83" name="CustomShape 1"/>
          <p:cNvSpPr/>
          <p:nvPr/>
        </p:nvSpPr>
        <p:spPr>
          <a:xfrm>
            <a:off x="4581720" y="116632"/>
            <a:ext cx="4556880" cy="291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en-US" sz="15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영화</a:t>
            </a:r>
            <a:endParaRPr lang="en-US" sz="15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2021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내가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버리지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못한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것]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민석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2022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레버리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재즈</a:t>
            </a:r>
            <a:r>
              <a:rPr lang="en-US" sz="1400" b="1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펍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손님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2022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우리의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믿음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사이비</a:t>
            </a:r>
            <a:r>
              <a:rPr lang="en-US" sz="1400" b="1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학생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smtClean="0">
                <a:solidFill>
                  <a:srgbClr val="000000"/>
                </a:solidFill>
                <a:latin typeface="맑은 고딕"/>
                <a:ea typeface="맑은 고딕"/>
              </a:rPr>
              <a:t>2022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[Purity people]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친구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2022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졸업영화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형사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2023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애니메이션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아가미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곤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가이드</a:t>
            </a:r>
            <a:r>
              <a:rPr dirty="0"/>
              <a:t/>
            </a:r>
            <a:br>
              <a:rPr dirty="0"/>
            </a:b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2023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을지로하다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남자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2023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하드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커버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린첸징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2023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단편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원데이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클래스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지호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latin typeface="굴림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2024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독립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[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레드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다이어리</a:t>
            </a:r>
            <a:r>
              <a:rPr lang="en-US" sz="1400" b="0" strike="noStrike" spc="-1" dirty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시민군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 dirty="0">
              <a:solidFill>
                <a:srgbClr val="000000"/>
              </a:solidFill>
              <a:latin typeface="맑은 고딕"/>
              <a:ea typeface="맑은 고딕"/>
            </a:endParaRPr>
          </a:p>
          <a:p>
            <a:r>
              <a:rPr lang="en-US" sz="1400" spc="-1" dirty="0">
                <a:solidFill>
                  <a:srgbClr val="000000"/>
                </a:solidFill>
                <a:latin typeface="맑은 고딕"/>
                <a:ea typeface="맑은 고딕"/>
              </a:rPr>
              <a:t>2024 </a:t>
            </a:r>
            <a:r>
              <a:rPr lang="ko-KR" altLang="en-US" sz="1400" spc="-1" dirty="0">
                <a:solidFill>
                  <a:srgbClr val="000000"/>
                </a:solidFill>
                <a:latin typeface="맑은 고딕"/>
                <a:ea typeface="맑은 고딕"/>
              </a:rPr>
              <a:t>단편 </a:t>
            </a:r>
            <a:r>
              <a:rPr lang="en-US" altLang="ko-KR" sz="1400" spc="-1" dirty="0">
                <a:solidFill>
                  <a:srgbClr val="000000"/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spc="-1" dirty="0">
                <a:solidFill>
                  <a:srgbClr val="000000"/>
                </a:solidFill>
                <a:latin typeface="맑은 고딕"/>
                <a:ea typeface="맑은 고딕"/>
              </a:rPr>
              <a:t>단말마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ko-KR" altLang="en-US" sz="1400" b="1" spc="-1" smtClean="0">
                <a:solidFill>
                  <a:srgbClr val="000000"/>
                </a:solidFill>
                <a:latin typeface="맑은 고딕"/>
                <a:ea typeface="맑은 고딕"/>
              </a:rPr>
              <a:t>고영길</a:t>
            </a:r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</a:p>
          <a:p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2024 </a:t>
            </a:r>
            <a:r>
              <a:rPr lang="ko-KR" altLang="en-US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단편 </a:t>
            </a:r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돈가방</a:t>
            </a:r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가제</a:t>
            </a:r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)] </a:t>
            </a:r>
            <a:r>
              <a:rPr lang="ko-KR" altLang="en-US" sz="1400" b="1" spc="-1" smtClean="0">
                <a:solidFill>
                  <a:srgbClr val="000000"/>
                </a:solidFill>
                <a:latin typeface="맑은 고딕"/>
                <a:ea typeface="맑은 고딕"/>
              </a:rPr>
              <a:t>낯선 남자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</a:p>
          <a:p>
            <a:endParaRPr lang="en-US" altLang="ko-KR" sz="1400" spc="-1">
              <a:solidFill>
                <a:srgbClr val="000000"/>
              </a:solidFill>
              <a:latin typeface="맑은 고딕"/>
              <a:ea typeface="맑은 고딕"/>
            </a:endParaRPr>
          </a:p>
          <a:p>
            <a:endParaRPr lang="en-US" altLang="ko-KR" sz="1400" b="1" spc="-1" dirty="0">
              <a:solidFill>
                <a:srgbClr val="000000"/>
              </a:solidFill>
              <a:latin typeface="맑은 고딕"/>
              <a:ea typeface="맑은 고딕"/>
            </a:endParaRPr>
          </a:p>
          <a:p>
            <a:endParaRPr lang="en-US" sz="1400" b="0" strike="noStrike" spc="-1" dirty="0">
              <a:latin typeface="굴림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굴림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굴림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굴림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07640" y="6011682"/>
            <a:ext cx="2772360" cy="4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b="1" strike="noStrike" spc="-1">
                <a:latin typeface="맑은 고딕"/>
                <a:ea typeface="맑은 고딕"/>
              </a:rPr>
              <a:t>이  치  호   Lee Chi Ho</a:t>
            </a:r>
            <a:endParaRPr lang="en-US" b="0" strike="noStrike" spc="-1">
              <a:latin typeface="굴림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12862" y="6353281"/>
            <a:ext cx="2267280" cy="28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400" b="0" strike="noStrike" spc="-1">
                <a:latin typeface="맑은 고딕"/>
                <a:ea typeface="DejaVu Sans"/>
              </a:rPr>
              <a:t>1994.11.08  176cm </a:t>
            </a:r>
            <a:r>
              <a:rPr lang="en-US" sz="1400" b="0" strike="noStrike" spc="-1" smtClean="0">
                <a:latin typeface="맑은 고딕"/>
                <a:ea typeface="DejaVu Sans"/>
              </a:rPr>
              <a:t>66kg</a:t>
            </a:r>
            <a:r>
              <a:rPr lang="en-US" sz="1400" b="0" strike="noStrike" spc="-1" smtClean="0">
                <a:latin typeface="굴림"/>
                <a:ea typeface="DejaVu Sans"/>
              </a:rPr>
              <a:t>  </a:t>
            </a:r>
            <a:r>
              <a:rPr lang="en-US" sz="1400" b="0" strike="noStrike" spc="-1" smtClean="0">
                <a:solidFill>
                  <a:srgbClr val="FFFFFF"/>
                </a:solidFill>
                <a:latin typeface="굴림"/>
                <a:ea typeface="DejaVu Sans"/>
              </a:rPr>
              <a:t>    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FFFFFF"/>
                </a:solidFill>
                <a:latin typeface="함초롬바탕"/>
                <a:ea typeface="함초롬바탕"/>
              </a:rPr>
              <a:t>                  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FFFFFF"/>
                </a:solidFill>
                <a:latin typeface="HY견명조"/>
                <a:ea typeface="HY견명조"/>
              </a:rPr>
              <a:t>                                  </a:t>
            </a:r>
            <a:r>
              <a:rPr lang="en-US" sz="1400" b="1" strike="noStrike" spc="-1">
                <a:solidFill>
                  <a:srgbClr val="FFFFFF"/>
                </a:solidFill>
                <a:latin typeface="HY견명조"/>
                <a:ea typeface="HY견명조"/>
              </a:rPr>
              <a:t> 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400" b="0" strike="noStrike" spc="-1">
                <a:solidFill>
                  <a:srgbClr val="FFFFFF"/>
                </a:solidFill>
                <a:latin typeface="HY견명조"/>
                <a:ea typeface="HY견명조"/>
              </a:rPr>
              <a:t>                  </a:t>
            </a:r>
            <a:endParaRPr lang="en-US" sz="1400" b="0" strike="noStrike" spc="-1">
              <a:latin typeface="굴림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4589640" y="4489179"/>
            <a:ext cx="4662880" cy="23686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연극</a:t>
            </a:r>
          </a:p>
          <a:p>
            <a:r>
              <a:rPr 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2020 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허수아비소극장 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[Stay at home] </a:t>
            </a:r>
            <a:r>
              <a:rPr lang="ko-KR" altLang="en-US" sz="1400" b="1" spc="-1">
                <a:solidFill>
                  <a:srgbClr val="000000"/>
                </a:solidFill>
                <a:latin typeface="맑은 고딕"/>
                <a:ea typeface="맑은 고딕"/>
              </a:rPr>
              <a:t>남자</a:t>
            </a:r>
            <a:r>
              <a:rPr lang="en-US" altLang="ko-KR" sz="1400" b="1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</a:p>
          <a:p>
            <a:r>
              <a:rPr 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2021 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솔밭국악당 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산불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ko-KR" altLang="en-US" sz="1400" b="1" spc="-1">
                <a:solidFill>
                  <a:srgbClr val="000000"/>
                </a:solidFill>
                <a:latin typeface="맑은 고딕"/>
                <a:ea typeface="맑은 고딕"/>
              </a:rPr>
              <a:t>규복</a:t>
            </a:r>
            <a:r>
              <a:rPr lang="en-US" altLang="ko-KR" sz="1400" b="1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</a:p>
          <a:p>
            <a:r>
              <a:rPr 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2021 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드림시어터 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레인보우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ko-KR" altLang="en-US" sz="1400" b="1" spc="-1">
                <a:solidFill>
                  <a:srgbClr val="000000"/>
                </a:solidFill>
                <a:latin typeface="맑은 고딕"/>
                <a:ea typeface="맑은 고딕"/>
              </a:rPr>
              <a:t>김대기</a:t>
            </a:r>
            <a:r>
              <a:rPr lang="en-US" altLang="ko-KR" sz="1400" b="1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</a:p>
          <a:p>
            <a:r>
              <a:rPr 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2022 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극장동국 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춘천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거기</a:t>
            </a:r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ko-KR" altLang="en-US" sz="1400" b="1" spc="-1">
                <a:solidFill>
                  <a:srgbClr val="000000"/>
                </a:solidFill>
                <a:latin typeface="맑은 고딕"/>
                <a:ea typeface="맑은 고딕"/>
              </a:rPr>
              <a:t>명수</a:t>
            </a:r>
            <a:r>
              <a:rPr lang="en-US" altLang="ko-KR" sz="1400" b="1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r>
              <a:t/>
            </a:r>
            <a:br/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2023 극장동국 [밑바닥에서] 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타타르인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役/</a:t>
            </a:r>
            <a:r>
              <a:rPr lang="ko-KR" altLang="en-US" sz="1400" spc="-1">
                <a:solidFill>
                  <a:schemeClr val="tx2"/>
                </a:solidFill>
                <a:latin typeface="맑은 고딕"/>
                <a:ea typeface="맑은 고딕"/>
              </a:rPr>
              <a:t>최우수</a:t>
            </a:r>
            <a:r>
              <a:rPr lang="en-US" sz="1400" b="0" strike="noStrike" spc="-1">
                <a:solidFill>
                  <a:schemeClr val="tx2"/>
                </a:solidFill>
                <a:latin typeface="맑은 고딕"/>
                <a:ea typeface="맑은 고딕"/>
              </a:rPr>
              <a:t>작품상</a:t>
            </a:r>
            <a:r>
              <a:t/>
            </a:r>
            <a:br/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2023 금천예술극장/동숭무대소극장 [제네시스</a:t>
            </a:r>
            <a:r>
              <a:rPr lang="en-US" sz="1400" spc="-1">
                <a:solidFill>
                  <a:srgbClr val="000000"/>
                </a:solidFill>
                <a:latin typeface="맑은 고딕"/>
                <a:ea typeface="맑은 고딕"/>
              </a:rPr>
              <a:t>]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촘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2023 시온아트홀 [가족같네] 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예찬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役/</a:t>
            </a:r>
            <a:r>
              <a:rPr lang="en-US" sz="1400" b="0" strike="noStrike" spc="-1">
                <a:solidFill>
                  <a:srgbClr val="1F497D"/>
                </a:solidFill>
                <a:latin typeface="맑은 고딕"/>
                <a:ea typeface="맑은 고딕"/>
              </a:rPr>
              <a:t>최우수작품상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2023 극장동국 [버지니아 그레이의 초상]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 딕 존슨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2024 소극장혜화당 [그런 데,미안 하지만] 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헤르만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latin typeface="굴림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4589640" y="2924944"/>
            <a:ext cx="4556880" cy="1829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드라마</a:t>
            </a:r>
            <a:endParaRPr lang="en-US" sz="15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2020 SBS드라마 [모범택시] 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군인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2021 tvN드라마 [빈센조] 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경호원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</a:p>
          <a:p>
            <a:r>
              <a:rPr lang="en-US" altLang="ko-KR" sz="1400" spc="-1">
                <a:solidFill>
                  <a:srgbClr val="000000"/>
                </a:solidFill>
                <a:latin typeface="맑은 고딕"/>
                <a:ea typeface="맑은 고딕"/>
              </a:rPr>
              <a:t>2021 애플 오디오 드라마 Ep 1~4 </a:t>
            </a:r>
            <a:r>
              <a:rPr lang="en-US" altLang="ko-KR" sz="1400" b="1" spc="-1">
                <a:solidFill>
                  <a:srgbClr val="000000"/>
                </a:solidFill>
                <a:latin typeface="맑은 고딕"/>
                <a:ea typeface="맑은 고딕"/>
              </a:rPr>
              <a:t>주연</a:t>
            </a:r>
            <a:endParaRPr lang="en-US" sz="1400" b="1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2022 웹드라마 [살피재] </a:t>
            </a:r>
            <a:r>
              <a:rPr lang="en-US" sz="1400" b="1" strike="noStrike" spc="-1">
                <a:solidFill>
                  <a:srgbClr val="000000"/>
                </a:solidFill>
                <a:latin typeface="맑은 고딕"/>
                <a:ea typeface="맑은 고딕"/>
              </a:rPr>
              <a:t>나그네</a:t>
            </a: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sz="1400" b="0" strike="noStrike" spc="-1">
              <a:latin typeface="굴림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맑은 고딕"/>
                <a:ea typeface="맑은 고딕"/>
              </a:rPr>
              <a:t>2022 웹드라마 [동작] </a:t>
            </a:r>
            <a:r>
              <a:rPr lang="en-US" sz="1400" b="1" strike="noStrike" spc="-1" smtClean="0">
                <a:solidFill>
                  <a:srgbClr val="000000"/>
                </a:solidFill>
                <a:latin typeface="맑은 고딕"/>
                <a:ea typeface="맑은 고딕"/>
              </a:rPr>
              <a:t>치호</a:t>
            </a:r>
            <a:r>
              <a:rPr lang="en-US" sz="1400" b="0" strike="noStrike" spc="-1" smtClean="0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</a:p>
          <a:p>
            <a:r>
              <a:rPr lang="en-US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2022 NETFLIX</a:t>
            </a:r>
            <a:r>
              <a:rPr lang="ko-KR" altLang="en-US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드라마 </a:t>
            </a:r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[</a:t>
            </a:r>
            <a:r>
              <a:rPr lang="ko-KR" altLang="en-US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수리남</a:t>
            </a:r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] </a:t>
            </a:r>
            <a:r>
              <a:rPr lang="ko-KR" altLang="en-US" sz="1400" b="1" spc="-1" smtClean="0">
                <a:solidFill>
                  <a:srgbClr val="000000"/>
                </a:solidFill>
                <a:latin typeface="맑은 고딕"/>
                <a:ea typeface="맑은 고딕"/>
              </a:rPr>
              <a:t>신도</a:t>
            </a:r>
            <a:r>
              <a:rPr lang="en-US" altLang="ko-KR" sz="1400" spc="-1" smtClean="0">
                <a:solidFill>
                  <a:srgbClr val="000000"/>
                </a:solidFill>
                <a:latin typeface="맑은 고딕"/>
                <a:ea typeface="맑은 고딕"/>
              </a:rPr>
              <a:t>役</a:t>
            </a:r>
            <a:endParaRPr lang="en-US" altLang="ko-KR" sz="1400" spc="-1">
              <a:solidFill>
                <a:srgbClr val="000000"/>
              </a:solidFill>
              <a:latin typeface="맑은 고딕"/>
              <a:ea typeface="맑은 고딕"/>
            </a:endParaRPr>
          </a:p>
          <a:p>
            <a:endParaRPr lang="en-US" altLang="ko-KR" sz="1400" b="1" spc="-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1" name="TextShape 9"/>
          <p:cNvSpPr txBox="1"/>
          <p:nvPr/>
        </p:nvSpPr>
        <p:spPr>
          <a:xfrm>
            <a:off x="2830232" y="6372890"/>
            <a:ext cx="1800000" cy="30632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400" b="0" strike="noStrike" spc="-1">
                <a:latin typeface="맑은 고딕"/>
              </a:rPr>
              <a:t>skdkke@naver.com</a:t>
            </a:r>
          </a:p>
        </p:txBody>
      </p:sp>
      <p:sp>
        <p:nvSpPr>
          <p:cNvPr id="13" name="TextShape 8"/>
          <p:cNvSpPr txBox="1"/>
          <p:nvPr/>
        </p:nvSpPr>
        <p:spPr>
          <a:xfrm>
            <a:off x="2817360" y="6044091"/>
            <a:ext cx="1728000" cy="3371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600" b="0" strike="noStrike" spc="-1">
                <a:latin typeface="맑은 고딕"/>
              </a:rPr>
              <a:t>010. 2744, 6799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" b="1532"/>
          <a:stretch/>
        </p:blipFill>
        <p:spPr bwMode="auto">
          <a:xfrm>
            <a:off x="107640" y="116632"/>
            <a:ext cx="4473720" cy="58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BC121C1-7E66-4D0D-BC31-A73800935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5"/>
          <a:stretch/>
        </p:blipFill>
        <p:spPr>
          <a:xfrm>
            <a:off x="8205022" y="0"/>
            <a:ext cx="933578" cy="908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E4BA14-B45D-4A70-BB83-409810E21014}"/>
              </a:ext>
            </a:extLst>
          </p:cNvPr>
          <p:cNvSpPr txBox="1"/>
          <p:nvPr/>
        </p:nvSpPr>
        <p:spPr>
          <a:xfrm>
            <a:off x="8205022" y="908864"/>
            <a:ext cx="93357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spc="-1" dirty="0">
                <a:solidFill>
                  <a:srgbClr val="000000"/>
                </a:solidFill>
                <a:latin typeface="맑은 고딕"/>
                <a:ea typeface="맑은 고딕"/>
              </a:rPr>
              <a:t>연기영상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9850"/>
          <a:stretch/>
        </p:blipFill>
        <p:spPr bwMode="auto">
          <a:xfrm>
            <a:off x="5600017" y="3435469"/>
            <a:ext cx="3471621" cy="32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1187" t="5649" r="20729" b="5649"/>
          <a:stretch/>
        </p:blipFill>
        <p:spPr>
          <a:xfrm>
            <a:off x="117434" y="146780"/>
            <a:ext cx="5482584" cy="3288689"/>
          </a:xfrm>
          <a:prstGeom prst="rect">
            <a:avLst/>
          </a:prstGeom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7337" r="28439" b="25903"/>
          <a:stretch/>
        </p:blipFill>
        <p:spPr>
          <a:xfrm>
            <a:off x="5600018" y="146780"/>
            <a:ext cx="3471621" cy="3288689"/>
          </a:xfrm>
          <a:prstGeom prst="rect">
            <a:avLst/>
          </a:prstGeom>
        </p:spPr>
      </p:pic>
      <p:pic>
        <p:nvPicPr>
          <p:cNvPr id="1026" name="Picture 2" descr="C:\Users\김정혜\Desktop\KakaoTalk_20240521_1642404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1" r="21526" b="33951"/>
          <a:stretch/>
        </p:blipFill>
        <p:spPr bwMode="auto">
          <a:xfrm>
            <a:off x="117434" y="3435468"/>
            <a:ext cx="5482584" cy="32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36083</TotalTime>
  <Words>140</Words>
  <Application>Microsoft Office PowerPoint</Application>
  <PresentationFormat>화면 슬라이드 쇼(4:3)</PresentationFormat>
  <Paragraphs>39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Office Theme</vt:lpstr>
      <vt:lpstr>Office Theme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김정혜</dc:creator>
  <cp:lastModifiedBy>김정혜</cp:lastModifiedBy>
  <cp:revision>123</cp:revision>
  <cp:lastPrinted>2024-04-26T02:03:50Z</cp:lastPrinted>
  <dcterms:created xsi:type="dcterms:W3CDTF">2023-02-09T15:15:01Z</dcterms:created>
  <dcterms:modified xsi:type="dcterms:W3CDTF">2024-05-21T07:59:00Z</dcterms:modified>
  <dc:language>ko-KR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화면 슬라이드 쇼(4:3)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