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8" r:id="rId4"/>
  </p:sldIdLst>
  <p:sldSz cx="10836275" cy="7704138"/>
  <p:notesSz cx="10287000" cy="18288000"/>
  <p:defaultTextStyle>
    <a:defPPr>
      <a:defRPr lang="ko-KR"/>
    </a:defPPr>
    <a:lvl1pPr marL="0" algn="l" defTabSz="593263" rtl="0" eaLnBrk="1" latinLnBrk="1" hangingPunct="1">
      <a:defRPr sz="1168" kern="1200">
        <a:solidFill>
          <a:schemeClr val="tx1"/>
        </a:solidFill>
        <a:latin typeface="+mn-lt"/>
        <a:ea typeface="+mn-ea"/>
        <a:cs typeface="+mn-cs"/>
      </a:defRPr>
    </a:lvl1pPr>
    <a:lvl2pPr marL="296631" algn="l" defTabSz="593263" rtl="0" eaLnBrk="1" latinLnBrk="1" hangingPunct="1">
      <a:defRPr sz="1168" kern="1200">
        <a:solidFill>
          <a:schemeClr val="tx1"/>
        </a:solidFill>
        <a:latin typeface="+mn-lt"/>
        <a:ea typeface="+mn-ea"/>
        <a:cs typeface="+mn-cs"/>
      </a:defRPr>
    </a:lvl2pPr>
    <a:lvl3pPr marL="593263" algn="l" defTabSz="593263" rtl="0" eaLnBrk="1" latinLnBrk="1" hangingPunct="1">
      <a:defRPr sz="1168" kern="1200">
        <a:solidFill>
          <a:schemeClr val="tx1"/>
        </a:solidFill>
        <a:latin typeface="+mn-lt"/>
        <a:ea typeface="+mn-ea"/>
        <a:cs typeface="+mn-cs"/>
      </a:defRPr>
    </a:lvl3pPr>
    <a:lvl4pPr marL="889894" algn="l" defTabSz="593263" rtl="0" eaLnBrk="1" latinLnBrk="1" hangingPunct="1">
      <a:defRPr sz="1168" kern="1200">
        <a:solidFill>
          <a:schemeClr val="tx1"/>
        </a:solidFill>
        <a:latin typeface="+mn-lt"/>
        <a:ea typeface="+mn-ea"/>
        <a:cs typeface="+mn-cs"/>
      </a:defRPr>
    </a:lvl4pPr>
    <a:lvl5pPr marL="1186525" algn="l" defTabSz="593263" rtl="0" eaLnBrk="1" latinLnBrk="1" hangingPunct="1">
      <a:defRPr sz="1168" kern="1200">
        <a:solidFill>
          <a:schemeClr val="tx1"/>
        </a:solidFill>
        <a:latin typeface="+mn-lt"/>
        <a:ea typeface="+mn-ea"/>
        <a:cs typeface="+mn-cs"/>
      </a:defRPr>
    </a:lvl5pPr>
    <a:lvl6pPr marL="1483157" algn="l" defTabSz="593263" rtl="0" eaLnBrk="1" latinLnBrk="1" hangingPunct="1">
      <a:defRPr sz="1168" kern="1200">
        <a:solidFill>
          <a:schemeClr val="tx1"/>
        </a:solidFill>
        <a:latin typeface="+mn-lt"/>
        <a:ea typeface="+mn-ea"/>
        <a:cs typeface="+mn-cs"/>
      </a:defRPr>
    </a:lvl6pPr>
    <a:lvl7pPr marL="1779788" algn="l" defTabSz="593263" rtl="0" eaLnBrk="1" latinLnBrk="1" hangingPunct="1">
      <a:defRPr sz="1168" kern="1200">
        <a:solidFill>
          <a:schemeClr val="tx1"/>
        </a:solidFill>
        <a:latin typeface="+mn-lt"/>
        <a:ea typeface="+mn-ea"/>
        <a:cs typeface="+mn-cs"/>
      </a:defRPr>
    </a:lvl7pPr>
    <a:lvl8pPr marL="2076420" algn="l" defTabSz="593263" rtl="0" eaLnBrk="1" latinLnBrk="1" hangingPunct="1">
      <a:defRPr sz="1168" kern="1200">
        <a:solidFill>
          <a:schemeClr val="tx1"/>
        </a:solidFill>
        <a:latin typeface="+mn-lt"/>
        <a:ea typeface="+mn-ea"/>
        <a:cs typeface="+mn-cs"/>
      </a:defRPr>
    </a:lvl8pPr>
    <a:lvl9pPr marL="2373051" algn="l" defTabSz="593263" rtl="0" eaLnBrk="1" latinLnBrk="1" hangingPunct="1">
      <a:defRPr sz="11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6" autoAdjust="0"/>
  </p:normalViewPr>
  <p:slideViewPr>
    <p:cSldViewPr snapToGrid="0">
      <p:cViewPr varScale="1">
        <p:scale>
          <a:sx n="91" d="100"/>
          <a:sy n="91" d="100"/>
        </p:scale>
        <p:origin x="15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812800"/>
            <a:ext cx="5638800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ko-KR" sz="1800" b="0" strike="noStrike" spc="-1">
                <a:solidFill>
                  <a:srgbClr val="000000"/>
                </a:solidFill>
                <a:latin typeface="Calibri"/>
              </a:rPr>
              <a:t>슬라이드를 이동하려면 클릭하십시오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.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ko-KR" sz="2000" b="0" strike="noStrike" spc="-1">
                <a:latin typeface="맑은 고딕"/>
              </a:rPr>
              <a:t>메모 서식을 편집하려면 클릭하십시오</a:t>
            </a:r>
            <a:r>
              <a:rPr lang="en-US" sz="2000" b="0" strike="noStrike" spc="-1">
                <a:latin typeface="맑은 고딕"/>
              </a:rPr>
              <a:t>.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바탕"/>
              </a:rPr>
              <a:t>&lt;머리글&gt;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바탕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바탕"/>
              </a:rPr>
              <a:t>&lt;날짜/시간&gt;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바탕"/>
              </a:defRPr>
            </a:lvl1pPr>
          </a:lstStyle>
          <a:p>
            <a:r>
              <a:rPr lang="en-US" sz="1400" b="0" strike="noStrike" spc="-1">
                <a:latin typeface="바탕"/>
              </a:rPr>
              <a:t>&lt;바닥글&gt;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바탕"/>
              </a:defRPr>
            </a:lvl1pPr>
          </a:lstStyle>
          <a:p>
            <a:pPr algn="r">
              <a:buNone/>
            </a:pPr>
            <a:fld id="{CE406A22-F6D3-4572-B5A6-F97E1CEFFC53}" type="slidenum">
              <a:rPr lang="en-US" sz="1400" b="0" strike="noStrike" spc="-1">
                <a:latin typeface="바탕"/>
              </a:rPr>
              <a:t>‹#›</a:t>
            </a:fld>
            <a:endParaRPr lang="en-US" sz="1400" b="0" strike="noStrike" spc="-1">
              <a:latin typeface="바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93263" rtl="0" eaLnBrk="1" latinLnBrk="1" hangingPunct="1">
      <a:defRPr sz="779" kern="1200">
        <a:solidFill>
          <a:schemeClr val="tx1"/>
        </a:solidFill>
        <a:latin typeface="+mn-lt"/>
        <a:ea typeface="+mn-ea"/>
        <a:cs typeface="+mn-cs"/>
      </a:defRPr>
    </a:lvl1pPr>
    <a:lvl2pPr marL="296631" algn="l" defTabSz="593263" rtl="0" eaLnBrk="1" latinLnBrk="1" hangingPunct="1">
      <a:defRPr sz="779" kern="1200">
        <a:solidFill>
          <a:schemeClr val="tx1"/>
        </a:solidFill>
        <a:latin typeface="+mn-lt"/>
        <a:ea typeface="+mn-ea"/>
        <a:cs typeface="+mn-cs"/>
      </a:defRPr>
    </a:lvl2pPr>
    <a:lvl3pPr marL="593263" algn="l" defTabSz="593263" rtl="0" eaLnBrk="1" latinLnBrk="1" hangingPunct="1">
      <a:defRPr sz="779" kern="1200">
        <a:solidFill>
          <a:schemeClr val="tx1"/>
        </a:solidFill>
        <a:latin typeface="+mn-lt"/>
        <a:ea typeface="+mn-ea"/>
        <a:cs typeface="+mn-cs"/>
      </a:defRPr>
    </a:lvl3pPr>
    <a:lvl4pPr marL="889894" algn="l" defTabSz="593263" rtl="0" eaLnBrk="1" latinLnBrk="1" hangingPunct="1">
      <a:defRPr sz="779" kern="1200">
        <a:solidFill>
          <a:schemeClr val="tx1"/>
        </a:solidFill>
        <a:latin typeface="+mn-lt"/>
        <a:ea typeface="+mn-ea"/>
        <a:cs typeface="+mn-cs"/>
      </a:defRPr>
    </a:lvl4pPr>
    <a:lvl5pPr marL="1186525" algn="l" defTabSz="593263" rtl="0" eaLnBrk="1" latinLnBrk="1" hangingPunct="1">
      <a:defRPr sz="779" kern="1200">
        <a:solidFill>
          <a:schemeClr val="tx1"/>
        </a:solidFill>
        <a:latin typeface="+mn-lt"/>
        <a:ea typeface="+mn-ea"/>
        <a:cs typeface="+mn-cs"/>
      </a:defRPr>
    </a:lvl5pPr>
    <a:lvl6pPr marL="1483157" algn="l" defTabSz="593263" rtl="0" eaLnBrk="1" latinLnBrk="1" hangingPunct="1">
      <a:defRPr sz="779" kern="1200">
        <a:solidFill>
          <a:schemeClr val="tx1"/>
        </a:solidFill>
        <a:latin typeface="+mn-lt"/>
        <a:ea typeface="+mn-ea"/>
        <a:cs typeface="+mn-cs"/>
      </a:defRPr>
    </a:lvl6pPr>
    <a:lvl7pPr marL="1779788" algn="l" defTabSz="593263" rtl="0" eaLnBrk="1" latinLnBrk="1" hangingPunct="1">
      <a:defRPr sz="779" kern="1200">
        <a:solidFill>
          <a:schemeClr val="tx1"/>
        </a:solidFill>
        <a:latin typeface="+mn-lt"/>
        <a:ea typeface="+mn-ea"/>
        <a:cs typeface="+mn-cs"/>
      </a:defRPr>
    </a:lvl7pPr>
    <a:lvl8pPr marL="2076420" algn="l" defTabSz="593263" rtl="0" eaLnBrk="1" latinLnBrk="1" hangingPunct="1">
      <a:defRPr sz="779" kern="1200">
        <a:solidFill>
          <a:schemeClr val="tx1"/>
        </a:solidFill>
        <a:latin typeface="+mn-lt"/>
        <a:ea typeface="+mn-ea"/>
        <a:cs typeface="+mn-cs"/>
      </a:defRPr>
    </a:lvl8pPr>
    <a:lvl9pPr marL="2373051" algn="l" defTabSz="593263" rtl="0" eaLnBrk="1" latinLnBrk="1" hangingPunct="1">
      <a:defRPr sz="7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03275" y="2286000"/>
            <a:ext cx="8680450" cy="617220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028880" y="8801280"/>
            <a:ext cx="8229240" cy="720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 dirty="0">
              <a:latin typeface="맑은 고딕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sldNum" idx="7"/>
          </p:nvPr>
        </p:nvSpPr>
        <p:spPr>
          <a:xfrm>
            <a:off x="5827680" y="17372160"/>
            <a:ext cx="4457520" cy="915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바탕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36EF891-4B8F-4C83-AEA4-D0D2E132D3AD}" type="slidenum">
              <a:rPr lang="en-US" sz="1200" b="0" strike="noStrike" spc="-1">
                <a:latin typeface="바탕"/>
              </a:rPr>
              <a:t>1</a:t>
            </a:fld>
            <a:endParaRPr lang="en-US" sz="1200" b="0" strike="noStrike" spc="-1">
              <a:latin typeface="바탕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03275" y="2286000"/>
            <a:ext cx="8680450" cy="617220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028880" y="8801280"/>
            <a:ext cx="8229240" cy="720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 dirty="0">
              <a:latin typeface="맑은 고딕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sldNum" idx="7"/>
          </p:nvPr>
        </p:nvSpPr>
        <p:spPr>
          <a:xfrm>
            <a:off x="5827680" y="17372160"/>
            <a:ext cx="4457520" cy="915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바탕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36EF891-4B8F-4C83-AEA4-D0D2E132D3AD}" type="slidenum">
              <a:rPr lang="en-US" sz="1200" b="0" strike="noStrike" spc="-1">
                <a:latin typeface="바탕"/>
              </a:rPr>
              <a:t>2</a:t>
            </a:fld>
            <a:endParaRPr lang="en-US" sz="1200" b="0" strike="noStrike" spc="-1">
              <a:latin typeface="바탕"/>
            </a:endParaRPr>
          </a:p>
        </p:txBody>
      </p:sp>
    </p:spTree>
    <p:extLst>
      <p:ext uri="{BB962C8B-B14F-4D97-AF65-F5344CB8AC3E}">
        <p14:creationId xmlns:p14="http://schemas.microsoft.com/office/powerpoint/2010/main" val="270155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04079-E4EF-23E1-5E4C-22416FD38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>
            <a:extLst>
              <a:ext uri="{FF2B5EF4-FFF2-40B4-BE49-F238E27FC236}">
                <a16:creationId xmlns:a16="http://schemas.microsoft.com/office/drawing/2014/main" id="{1BEE99B6-BDDD-8776-78B1-405B1FBCEA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03275" y="2286000"/>
            <a:ext cx="8680450" cy="617220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>
            <a:extLst>
              <a:ext uri="{FF2B5EF4-FFF2-40B4-BE49-F238E27FC236}">
                <a16:creationId xmlns:a16="http://schemas.microsoft.com/office/drawing/2014/main" id="{80101FB5-3980-6752-88DB-F5FDD54CBA7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28880" y="8801280"/>
            <a:ext cx="8229240" cy="720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 dirty="0">
              <a:latin typeface="맑은 고딕"/>
            </a:endParaRPr>
          </a:p>
        </p:txBody>
      </p:sp>
      <p:sp>
        <p:nvSpPr>
          <p:cNvPr id="109" name="PlaceHolder 3">
            <a:extLst>
              <a:ext uri="{FF2B5EF4-FFF2-40B4-BE49-F238E27FC236}">
                <a16:creationId xmlns:a16="http://schemas.microsoft.com/office/drawing/2014/main" id="{09F12080-3B21-E038-0B52-A0060B073AAF}"/>
              </a:ext>
            </a:extLst>
          </p:cNvPr>
          <p:cNvSpPr>
            <a:spLocks noGrp="1"/>
          </p:cNvSpPr>
          <p:nvPr>
            <p:ph type="sldNum" idx="7"/>
          </p:nvPr>
        </p:nvSpPr>
        <p:spPr>
          <a:xfrm>
            <a:off x="5827680" y="17372160"/>
            <a:ext cx="4457520" cy="915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바탕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36EF891-4B8F-4C83-AEA4-D0D2E132D3AD}" type="slidenum">
              <a:rPr lang="en-US" sz="1200" b="0" strike="noStrike" spc="-1">
                <a:latin typeface="바탕"/>
              </a:rPr>
              <a:t>3</a:t>
            </a:fld>
            <a:endParaRPr lang="en-US" sz="1200" b="0" strike="noStrike" spc="-1">
              <a:latin typeface="바탕"/>
            </a:endParaRPr>
          </a:p>
        </p:txBody>
      </p:sp>
    </p:spTree>
    <p:extLst>
      <p:ext uri="{BB962C8B-B14F-4D97-AF65-F5344CB8AC3E}">
        <p14:creationId xmlns:p14="http://schemas.microsoft.com/office/powerpoint/2010/main" val="73828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60E2CBC-18FE-4891-AC39-3AA189B1F28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06360" y="1595558"/>
            <a:ext cx="4605204" cy="110055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067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41814" y="1802620"/>
            <a:ext cx="9752434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41814" y="4136374"/>
            <a:ext cx="9752434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802B6DE-09F3-4060-8CEA-E6F67F41EB8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06360" y="1595558"/>
            <a:ext cx="4605204" cy="110055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067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41814" y="1802620"/>
            <a:ext cx="4759002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539086" y="1802620"/>
            <a:ext cx="4759002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41814" y="4136374"/>
            <a:ext cx="4759002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539086" y="4136374"/>
            <a:ext cx="4759002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FAFB82-466F-41C5-B8FD-30AF96013BA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06360" y="1595558"/>
            <a:ext cx="4605204" cy="110055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067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41814" y="1802620"/>
            <a:ext cx="3140173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839199" y="1802620"/>
            <a:ext cx="3140173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136583" y="1802620"/>
            <a:ext cx="3140173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41814" y="4136374"/>
            <a:ext cx="3140173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839199" y="4136374"/>
            <a:ext cx="3140173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136583" y="4136374"/>
            <a:ext cx="3140173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093B70C-8AE6-4700-917A-249E17F582F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06360" y="1595558"/>
            <a:ext cx="4605204" cy="110055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067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1814" y="1802620"/>
            <a:ext cx="9752434" cy="44679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1896" b="0" strike="noStrike" spc="-1">
              <a:latin typeface="맑은 고딕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D2516A-A1D3-4AC7-B7DB-7FEC4700A37E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06360" y="1595558"/>
            <a:ext cx="4605204" cy="110055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067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41814" y="1802620"/>
            <a:ext cx="9752434" cy="44679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232F02B-0539-40F0-83D7-9EAF3106BF3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06360" y="1595558"/>
            <a:ext cx="4605204" cy="110055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067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41814" y="1802620"/>
            <a:ext cx="4759002" cy="44679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539086" y="1802620"/>
            <a:ext cx="4759002" cy="44679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B8F3CA-FD5A-48BA-B737-C33E8746AE2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06360" y="1595558"/>
            <a:ext cx="4605204" cy="110055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067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D9DF2B7-EC4A-499C-9CF4-88A2F0E4F43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06360" y="1595558"/>
            <a:ext cx="4605204" cy="510239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1896" b="0" strike="noStrike" spc="-1">
              <a:latin typeface="맑은 고딕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1FCA1D-0B72-4594-BB2E-52060FDEFD6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06360" y="1595558"/>
            <a:ext cx="4605204" cy="110055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067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41814" y="1802620"/>
            <a:ext cx="4759002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539086" y="1802620"/>
            <a:ext cx="4759002" cy="44679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41814" y="4136374"/>
            <a:ext cx="4759002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3E020D-2111-40A8-A8E0-DE741BDB984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06360" y="1595558"/>
            <a:ext cx="4605204" cy="110055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067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41814" y="1802620"/>
            <a:ext cx="4759002" cy="44679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539086" y="1802620"/>
            <a:ext cx="4759002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539086" y="4136374"/>
            <a:ext cx="4759002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BF43027-AF6C-4B25-84F6-CED2EAE0BB1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06360" y="1595558"/>
            <a:ext cx="4605204" cy="110055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067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41814" y="1802620"/>
            <a:ext cx="4759002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539086" y="1802620"/>
            <a:ext cx="4759002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41814" y="4136374"/>
            <a:ext cx="9752434" cy="21310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348AF3-77A8-4A35-A045-5FB8D09948D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06360" y="1595558"/>
            <a:ext cx="4605204" cy="11005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607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270907" y="4760524"/>
            <a:ext cx="1264090" cy="27311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711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711" b="0" strike="noStrike" spc="-1">
                <a:solidFill>
                  <a:srgbClr val="8B8B8B"/>
                </a:solidFill>
                <a:latin typeface="Calibri"/>
              </a:rPr>
              <a:t>&lt;날짜/시간&gt;</a:t>
            </a:r>
            <a:endParaRPr lang="en-US" sz="711" b="0" strike="noStrike" spc="-1">
              <a:latin typeface="바탕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1851126" y="4760524"/>
            <a:ext cx="1715459" cy="27311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830" b="0" strike="noStrike" spc="-1">
                <a:latin typeface="바탕"/>
              </a:defRPr>
            </a:lvl1pPr>
          </a:lstStyle>
          <a:p>
            <a:pPr algn="ctr">
              <a:buNone/>
            </a:pPr>
            <a:r>
              <a:rPr lang="en-US" sz="830" b="0" strike="noStrike" spc="-1">
                <a:latin typeface="바탕"/>
              </a:rPr>
              <a:t>&lt;바닥글&gt;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3882927" y="4760524"/>
            <a:ext cx="1264090" cy="27311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711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E282258-5042-4597-B4DC-8CD371B6EB1A}" type="slidenum">
              <a:rPr lang="en-US" sz="711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711" b="0" strike="noStrike" spc="-1">
              <a:latin typeface="바탕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41814" y="1802620"/>
            <a:ext cx="9752434" cy="44679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altLang="en-US" sz="1896" b="0" strike="noStrike" spc="-1">
                <a:solidFill>
                  <a:srgbClr val="000000"/>
                </a:solidFill>
                <a:latin typeface="Calibri"/>
              </a:rPr>
              <a:t>개요 텍스트의 서식을 편집하려면 클릭하십시오</a:t>
            </a:r>
            <a:endParaRPr lang="en-US" sz="1896" b="0" strike="noStrike" spc="-1">
              <a:solidFill>
                <a:srgbClr val="000000"/>
              </a:solidFill>
              <a:latin typeface="Calibri"/>
            </a:endParaRPr>
          </a:p>
          <a:p>
            <a:pPr marL="511920" lvl="1" indent="-191970">
              <a:spcBef>
                <a:spcPts val="67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22" b="0" strike="noStrike" spc="-1">
                <a:solidFill>
                  <a:srgbClr val="000000"/>
                </a:solidFill>
                <a:latin typeface="Calibri"/>
              </a:rPr>
              <a:t>2</a:t>
            </a:r>
            <a:r>
              <a:rPr lang="ko-KR" altLang="en-US" sz="1422" b="0" strike="noStrike" spc="-1">
                <a:solidFill>
                  <a:srgbClr val="000000"/>
                </a:solidFill>
                <a:latin typeface="Calibri"/>
              </a:rPr>
              <a:t>번째 개요 수준</a:t>
            </a:r>
            <a:endParaRPr lang="en-US" sz="1422" b="0" strike="noStrike" spc="-1">
              <a:solidFill>
                <a:srgbClr val="000000"/>
              </a:solidFill>
              <a:latin typeface="Calibri"/>
            </a:endParaRPr>
          </a:p>
          <a:p>
            <a:pPr marL="767880" lvl="2" indent="-170640">
              <a:spcBef>
                <a:spcPts val="50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85" b="0" strike="noStrike" spc="-1">
                <a:solidFill>
                  <a:srgbClr val="000000"/>
                </a:solidFill>
                <a:latin typeface="Calibri"/>
              </a:rPr>
              <a:t>3</a:t>
            </a:r>
            <a:r>
              <a:rPr lang="ko-KR" altLang="en-US" sz="1185" b="0" strike="noStrike" spc="-1">
                <a:solidFill>
                  <a:srgbClr val="000000"/>
                </a:solidFill>
                <a:latin typeface="Calibri"/>
              </a:rPr>
              <a:t>번째 개요 수준</a:t>
            </a:r>
            <a:endParaRPr lang="en-US" sz="1185" b="0" strike="noStrike" spc="-1">
              <a:solidFill>
                <a:srgbClr val="000000"/>
              </a:solidFill>
              <a:latin typeface="Calibri"/>
            </a:endParaRPr>
          </a:p>
          <a:p>
            <a:pPr marL="1023840" lvl="3" indent="-127980">
              <a:spcBef>
                <a:spcPts val="33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185" b="0" strike="noStrike" spc="-1">
                <a:solidFill>
                  <a:srgbClr val="000000"/>
                </a:solidFill>
                <a:latin typeface="Calibri"/>
              </a:rPr>
              <a:t>4</a:t>
            </a:r>
            <a:r>
              <a:rPr lang="ko-KR" altLang="en-US" sz="1185" b="0" strike="noStrike" spc="-1">
                <a:solidFill>
                  <a:srgbClr val="000000"/>
                </a:solidFill>
                <a:latin typeface="Calibri"/>
              </a:rPr>
              <a:t>번째 개요 수준</a:t>
            </a:r>
            <a:endParaRPr lang="en-US" sz="1185" b="0" strike="noStrike" spc="-1">
              <a:solidFill>
                <a:srgbClr val="000000"/>
              </a:solidFill>
              <a:latin typeface="Calibri"/>
            </a:endParaRPr>
          </a:p>
          <a:p>
            <a:pPr marL="1279800" lvl="4" indent="-127980">
              <a:spcBef>
                <a:spcPts val="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85" b="0" strike="noStrike" spc="-1">
                <a:solidFill>
                  <a:srgbClr val="000000"/>
                </a:solidFill>
                <a:latin typeface="Calibri"/>
              </a:rPr>
              <a:t>5</a:t>
            </a:r>
            <a:r>
              <a:rPr lang="ko-KR" altLang="en-US" sz="1185" b="0" strike="noStrike" spc="-1">
                <a:solidFill>
                  <a:srgbClr val="000000"/>
                </a:solidFill>
                <a:latin typeface="Calibri"/>
              </a:rPr>
              <a:t>번째 개요 수준</a:t>
            </a:r>
            <a:endParaRPr lang="en-US" sz="1185" b="0" strike="noStrike" spc="-1">
              <a:solidFill>
                <a:srgbClr val="000000"/>
              </a:solidFill>
              <a:latin typeface="Calibri"/>
            </a:endParaRPr>
          </a:p>
          <a:p>
            <a:pPr marL="1535760" lvl="5" indent="-127980">
              <a:spcBef>
                <a:spcPts val="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85" b="0" strike="noStrike" spc="-1">
                <a:solidFill>
                  <a:srgbClr val="000000"/>
                </a:solidFill>
                <a:latin typeface="Calibri"/>
              </a:rPr>
              <a:t>6</a:t>
            </a:r>
            <a:r>
              <a:rPr lang="ko-KR" altLang="en-US" sz="1185" b="0" strike="noStrike" spc="-1">
                <a:solidFill>
                  <a:srgbClr val="000000"/>
                </a:solidFill>
                <a:latin typeface="Calibri"/>
              </a:rPr>
              <a:t>번째 개요 수준</a:t>
            </a:r>
            <a:endParaRPr lang="en-US" sz="1185" b="0" strike="noStrike" spc="-1">
              <a:solidFill>
                <a:srgbClr val="000000"/>
              </a:solidFill>
              <a:latin typeface="Calibri"/>
            </a:endParaRPr>
          </a:p>
          <a:p>
            <a:pPr marL="1791720" lvl="6" indent="-127980">
              <a:spcBef>
                <a:spcPts val="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85" b="0" strike="noStrike" spc="-1">
                <a:solidFill>
                  <a:srgbClr val="000000"/>
                </a:solidFill>
                <a:latin typeface="Calibri"/>
              </a:rPr>
              <a:t>7</a:t>
            </a:r>
            <a:r>
              <a:rPr lang="ko-KR" altLang="en-US" sz="1185" b="0" strike="noStrike" spc="-1">
                <a:solidFill>
                  <a:srgbClr val="000000"/>
                </a:solidFill>
                <a:latin typeface="Calibri"/>
              </a:rPr>
              <a:t>번째 개요 수준</a:t>
            </a:r>
            <a:endParaRPr lang="en-US" sz="1185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541782" rtl="0" eaLnBrk="1" latinLnBrk="1" hangingPunct="1">
        <a:lnSpc>
          <a:spcPct val="90000"/>
        </a:lnSpc>
        <a:spcBef>
          <a:spcPct val="0"/>
        </a:spcBef>
        <a:buNone/>
        <a:defRPr sz="26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5960" indent="-191970" algn="l" defTabSz="541782" rtl="0" eaLnBrk="1" latinLnBrk="1" hangingPunct="1">
        <a:lnSpc>
          <a:spcPct val="90000"/>
        </a:lnSpc>
        <a:spcBef>
          <a:spcPts val="840"/>
        </a:spcBef>
        <a:buClr>
          <a:srgbClr val="000000"/>
        </a:buClr>
        <a:buSzPct val="45000"/>
        <a:buFont typeface="Wingdings" charset="2"/>
        <a:buChar char=""/>
        <a:defRPr sz="1659" kern="1200">
          <a:solidFill>
            <a:schemeClr val="tx1"/>
          </a:solidFill>
          <a:latin typeface="+mn-lt"/>
          <a:ea typeface="+mn-ea"/>
          <a:cs typeface="+mn-cs"/>
        </a:defRPr>
      </a:lvl1pPr>
      <a:lvl2pPr marL="406337" indent="-135446" algn="l" defTabSz="541782" rtl="0" eaLnBrk="1" latinLnBrk="1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2pPr>
      <a:lvl3pPr marL="677228" indent="-135446" algn="l" defTabSz="541782" rtl="0" eaLnBrk="1" latinLnBrk="1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185" kern="1200">
          <a:solidFill>
            <a:schemeClr val="tx1"/>
          </a:solidFill>
          <a:latin typeface="+mn-lt"/>
          <a:ea typeface="+mn-ea"/>
          <a:cs typeface="+mn-cs"/>
        </a:defRPr>
      </a:lvl3pPr>
      <a:lvl4pPr marL="948119" indent="-135446" algn="l" defTabSz="541782" rtl="0" eaLnBrk="1" latinLnBrk="1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19010" indent="-135446" algn="l" defTabSz="541782" rtl="0" eaLnBrk="1" latinLnBrk="1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5pPr>
      <a:lvl6pPr marL="1489901" indent="-135446" algn="l" defTabSz="541782" rtl="0" eaLnBrk="1" latinLnBrk="1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6pPr>
      <a:lvl7pPr marL="1760792" indent="-135446" algn="l" defTabSz="541782" rtl="0" eaLnBrk="1" latinLnBrk="1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7pPr>
      <a:lvl8pPr marL="2031683" indent="-135446" algn="l" defTabSz="541782" rtl="0" eaLnBrk="1" latinLnBrk="1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8pPr>
      <a:lvl9pPr marL="2302574" indent="-135446" algn="l" defTabSz="541782" rtl="0" eaLnBrk="1" latinLnBrk="1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541782" rtl="0" eaLnBrk="1" latinLnBrk="1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1pPr>
      <a:lvl2pPr marL="270891" algn="l" defTabSz="541782" rtl="0" eaLnBrk="1" latinLnBrk="1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2pPr>
      <a:lvl3pPr marL="541782" algn="l" defTabSz="541782" rtl="0" eaLnBrk="1" latinLnBrk="1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3pPr>
      <a:lvl4pPr marL="812673" algn="l" defTabSz="541782" rtl="0" eaLnBrk="1" latinLnBrk="1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083564" algn="l" defTabSz="541782" rtl="0" eaLnBrk="1" latinLnBrk="1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5pPr>
      <a:lvl6pPr marL="1354455" algn="l" defTabSz="541782" rtl="0" eaLnBrk="1" latinLnBrk="1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6pPr>
      <a:lvl7pPr marL="1625346" algn="l" defTabSz="541782" rtl="0" eaLnBrk="1" latinLnBrk="1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7pPr>
      <a:lvl8pPr marL="1896237" algn="l" defTabSz="541782" rtl="0" eaLnBrk="1" latinLnBrk="1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8pPr>
      <a:lvl9pPr marL="2167128" algn="l" defTabSz="541782" rtl="0" eaLnBrk="1" latinLnBrk="1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1847350-19D7-778D-832C-1920E0601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r="2727"/>
          <a:stretch/>
        </p:blipFill>
        <p:spPr>
          <a:xfrm>
            <a:off x="-1" y="-22546"/>
            <a:ext cx="5478936" cy="7726684"/>
          </a:xfrm>
          <a:prstGeom prst="rect">
            <a:avLst/>
          </a:prstGeom>
        </p:spPr>
      </p:pic>
      <p:sp>
        <p:nvSpPr>
          <p:cNvPr id="49" name="TextBox 17"/>
          <p:cNvSpPr/>
          <p:nvPr/>
        </p:nvSpPr>
        <p:spPr>
          <a:xfrm>
            <a:off x="5583173" y="2221688"/>
            <a:ext cx="5327693" cy="1836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3328" tIns="26664" rIns="53328" bIns="26664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[ </a:t>
            </a:r>
            <a:r>
              <a:rPr lang="ko-KR" altLang="en-US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영 화 </a:t>
            </a:r>
            <a:r>
              <a:rPr lang="en-US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000" b="1" spc="-1" dirty="0">
                <a:solidFill>
                  <a:srgbClr val="800000"/>
                </a:solidFill>
                <a:latin typeface="맑은 고딕"/>
                <a:ea typeface="맑은 고딕"/>
              </a:rPr>
              <a:t>2024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 </a:t>
            </a:r>
            <a:r>
              <a:rPr lang="ko-KR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상업 ‘</a:t>
            </a:r>
            <a:r>
              <a:rPr lang="ko-KR" altLang="ko-KR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아마존 </a:t>
            </a:r>
            <a:r>
              <a:rPr lang="ko-KR" altLang="ko-KR" sz="1000" b="1" spc="-1" dirty="0" err="1">
                <a:solidFill>
                  <a:srgbClr val="595959"/>
                </a:solidFill>
                <a:latin typeface="맑은 고딕"/>
                <a:ea typeface="맑은 고딕"/>
              </a:rPr>
              <a:t>활명수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’ 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파</a:t>
            </a:r>
            <a:r>
              <a:rPr lang="en-US" altLang="ko-KR" sz="900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출소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altLang="ko-KR" sz="900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경찰관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 役</a:t>
            </a:r>
            <a:endParaRPr lang="en-US" sz="900" spc="-1" dirty="0">
              <a:solidFill>
                <a:schemeClr val="tx1">
                  <a:lumMod val="50000"/>
                  <a:lumOff val="50000"/>
                </a:schemeClr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spc="-1" dirty="0">
                <a:solidFill>
                  <a:srgbClr val="800000"/>
                </a:solidFill>
                <a:latin typeface="맑은 고딕"/>
                <a:ea typeface="맑은 고딕"/>
              </a:rPr>
              <a:t>2024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 </a:t>
            </a:r>
            <a:r>
              <a:rPr lang="ko-KR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단편 ‘</a:t>
            </a:r>
            <a:r>
              <a:rPr lang="ko-KR" altLang="en-US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산소난민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’ 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디스토피아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청소부 </a:t>
            </a:r>
            <a:r>
              <a:rPr lang="ko-KR" altLang="en-US" sz="900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헬퍼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97 役</a:t>
            </a:r>
            <a:endParaRPr lang="en-US" sz="900" spc="-1" dirty="0">
              <a:solidFill>
                <a:schemeClr val="tx1">
                  <a:lumMod val="50000"/>
                  <a:lumOff val="50000"/>
                </a:schemeClr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spc="-1" dirty="0">
                <a:solidFill>
                  <a:srgbClr val="800000"/>
                </a:solidFill>
                <a:latin typeface="맑은 고딕"/>
                <a:ea typeface="맑은 고딕"/>
              </a:rPr>
              <a:t>2024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 </a:t>
            </a:r>
            <a:r>
              <a:rPr lang="ko-KR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단편 ‘</a:t>
            </a:r>
            <a:r>
              <a:rPr lang="ko-KR" altLang="en-US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불 화자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’ 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카페사장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최 선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 役</a:t>
            </a:r>
          </a:p>
          <a:p>
            <a:pPr>
              <a:lnSpc>
                <a:spcPct val="150000"/>
              </a:lnSpc>
            </a:pPr>
            <a:r>
              <a:rPr lang="en-US" altLang="ko-KR" sz="1000" b="1" spc="-1" dirty="0">
                <a:solidFill>
                  <a:srgbClr val="800000"/>
                </a:solidFill>
                <a:latin typeface="맑은 고딕"/>
                <a:ea typeface="맑은 고딕"/>
              </a:rPr>
              <a:t>2024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 </a:t>
            </a:r>
            <a:r>
              <a:rPr lang="ko-KR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단편 ‘</a:t>
            </a:r>
            <a:r>
              <a:rPr lang="ko-KR" altLang="en-US" sz="1000" b="1" spc="-1" dirty="0" err="1">
                <a:solidFill>
                  <a:srgbClr val="595959"/>
                </a:solidFill>
                <a:latin typeface="맑은 고딕"/>
                <a:ea typeface="맑은 고딕"/>
              </a:rPr>
              <a:t>언에이블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’ 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대학동창생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900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김우수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 役</a:t>
            </a:r>
          </a:p>
          <a:p>
            <a:pPr>
              <a:lnSpc>
                <a:spcPct val="150000"/>
              </a:lnSpc>
            </a:pPr>
            <a:r>
              <a:rPr lang="en-US" altLang="ko-KR" sz="1000" b="1" spc="-1" dirty="0">
                <a:solidFill>
                  <a:srgbClr val="215968"/>
                </a:solidFill>
                <a:latin typeface="맑은 고딕"/>
                <a:ea typeface="맑은 고딕"/>
              </a:rPr>
              <a:t>2023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 </a:t>
            </a:r>
            <a:r>
              <a:rPr lang="ko-KR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단편 ‘</a:t>
            </a:r>
            <a:r>
              <a:rPr lang="ko-KR" altLang="en-US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비밀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’ 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권태기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남자친구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900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남우혁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 役</a:t>
            </a:r>
          </a:p>
          <a:p>
            <a:pPr>
              <a:lnSpc>
                <a:spcPct val="150000"/>
              </a:lnSpc>
            </a:pPr>
            <a:r>
              <a:rPr lang="en-US" altLang="ko-KR" sz="1000" b="1" spc="-1" dirty="0">
                <a:solidFill>
                  <a:srgbClr val="215968"/>
                </a:solidFill>
                <a:latin typeface="맑은 고딕"/>
                <a:ea typeface="맑은 고딕"/>
              </a:rPr>
              <a:t>2023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 </a:t>
            </a:r>
            <a:r>
              <a:rPr lang="ko-KR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단편 ‘</a:t>
            </a:r>
            <a:r>
              <a:rPr lang="ko-KR" altLang="en-US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오늘의 운명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’ 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그녀의 두번째 남자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최 선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 役</a:t>
            </a:r>
          </a:p>
          <a:p>
            <a:pPr>
              <a:lnSpc>
                <a:spcPct val="150000"/>
              </a:lnSpc>
            </a:pPr>
            <a:endParaRPr lang="en-US" altLang="ko-KR" sz="830" spc="-1" dirty="0">
              <a:solidFill>
                <a:srgbClr val="595959"/>
              </a:solidFill>
              <a:latin typeface="맑은 고딕"/>
              <a:ea typeface="맑은 고딕"/>
            </a:endParaRPr>
          </a:p>
        </p:txBody>
      </p:sp>
      <p:sp>
        <p:nvSpPr>
          <p:cNvPr id="51" name="TextBox 9"/>
          <p:cNvSpPr/>
          <p:nvPr/>
        </p:nvSpPr>
        <p:spPr>
          <a:xfrm>
            <a:off x="5662618" y="322478"/>
            <a:ext cx="5417924" cy="5462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3328" tIns="26664" rIns="53328" bIns="26664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1" spc="-1" dirty="0">
                <a:solidFill>
                  <a:srgbClr val="595959"/>
                </a:solidFill>
                <a:latin typeface="HY견고딕"/>
                <a:ea typeface="HY견고딕"/>
              </a:rPr>
              <a:t>CHOI SEON</a:t>
            </a:r>
            <a:endParaRPr lang="en-US" sz="3200" spc="-1" dirty="0">
              <a:latin typeface="맑은 고딕"/>
            </a:endParaRPr>
          </a:p>
        </p:txBody>
      </p:sp>
      <p:sp>
        <p:nvSpPr>
          <p:cNvPr id="56" name="TextBox 20"/>
          <p:cNvSpPr/>
          <p:nvPr/>
        </p:nvSpPr>
        <p:spPr>
          <a:xfrm>
            <a:off x="8714388" y="652869"/>
            <a:ext cx="1990842" cy="2180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3328" tIns="26664" rIns="53328" bIns="26664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67" b="1" spc="-1" dirty="0">
                <a:solidFill>
                  <a:srgbClr val="808080"/>
                </a:solidFill>
                <a:latin typeface="맑은 고딕"/>
                <a:ea typeface="맑은 고딕"/>
              </a:rPr>
              <a:t>1992. 12. 22 / 180cm / </a:t>
            </a:r>
            <a:r>
              <a:rPr lang="en-US" sz="1007" b="1" spc="-1" dirty="0">
                <a:solidFill>
                  <a:srgbClr val="808080"/>
                </a:solidFill>
                <a:latin typeface="맑은 고딕"/>
                <a:ea typeface="맑은 고딕"/>
              </a:rPr>
              <a:t>70kg</a:t>
            </a:r>
            <a:r>
              <a:rPr lang="en-US" sz="1067" b="1" spc="-1" dirty="0">
                <a:solidFill>
                  <a:srgbClr val="808080"/>
                </a:solidFill>
                <a:latin typeface="맑은 고딕"/>
                <a:ea typeface="맑은 고딕"/>
              </a:rPr>
              <a:t> </a:t>
            </a:r>
            <a:endParaRPr lang="en-US" sz="1067" b="1" spc="-1" dirty="0">
              <a:latin typeface="맑은 고딕"/>
            </a:endParaRPr>
          </a:p>
        </p:txBody>
      </p:sp>
      <p:grpSp>
        <p:nvGrpSpPr>
          <p:cNvPr id="57" name="그룹 31"/>
          <p:cNvGrpSpPr/>
          <p:nvPr/>
        </p:nvGrpSpPr>
        <p:grpSpPr>
          <a:xfrm>
            <a:off x="9206592" y="1056975"/>
            <a:ext cx="1478907" cy="389358"/>
            <a:chOff x="14979960" y="1978351"/>
            <a:chExt cx="2495899" cy="657106"/>
          </a:xfrm>
        </p:grpSpPr>
        <p:sp>
          <p:nvSpPr>
            <p:cNvPr id="59" name="TextBox 23"/>
            <p:cNvSpPr/>
            <p:nvPr/>
          </p:nvSpPr>
          <p:spPr>
            <a:xfrm>
              <a:off x="14979960" y="2298391"/>
              <a:ext cx="2495899" cy="3370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3328" tIns="26664" rIns="53328" bIns="26664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48" b="1" spc="-1" dirty="0">
                  <a:solidFill>
                    <a:srgbClr val="404040"/>
                  </a:solidFill>
                  <a:latin typeface="맑은 고딕"/>
                  <a:ea typeface="맑은 고딕"/>
                </a:rPr>
                <a:t>impaloang@gmail.com </a:t>
              </a:r>
              <a:endParaRPr lang="en-US" sz="948" spc="-1" dirty="0">
                <a:latin typeface="맑은 고딕"/>
              </a:endParaRPr>
            </a:p>
          </p:txBody>
        </p:sp>
        <p:sp>
          <p:nvSpPr>
            <p:cNvPr id="60" name="TextBox 24"/>
            <p:cNvSpPr/>
            <p:nvPr/>
          </p:nvSpPr>
          <p:spPr>
            <a:xfrm>
              <a:off x="15307200" y="1978351"/>
              <a:ext cx="1831685" cy="35243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3328" tIns="26664" rIns="53328" bIns="26664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007" b="1" spc="-1">
                  <a:solidFill>
                    <a:srgbClr val="595959"/>
                  </a:solidFill>
                  <a:latin typeface="맑은 고딕"/>
                  <a:ea typeface="맑은 고딕"/>
                </a:rPr>
                <a:t>010-9725-2343 </a:t>
              </a:r>
              <a:endParaRPr lang="en-US" sz="1007" spc="-1">
                <a:latin typeface="맑은 고딕"/>
              </a:endParaRPr>
            </a:p>
          </p:txBody>
        </p:sp>
      </p:grpSp>
      <p:grpSp>
        <p:nvGrpSpPr>
          <p:cNvPr id="61" name="그룹 30"/>
          <p:cNvGrpSpPr/>
          <p:nvPr/>
        </p:nvGrpSpPr>
        <p:grpSpPr>
          <a:xfrm>
            <a:off x="5662618" y="940205"/>
            <a:ext cx="3633637" cy="660396"/>
            <a:chOff x="8829000" y="1577520"/>
            <a:chExt cx="6132361" cy="1114526"/>
          </a:xfrm>
        </p:grpSpPr>
        <p:sp>
          <p:nvSpPr>
            <p:cNvPr id="62" name="TextBox 12"/>
            <p:cNvSpPr/>
            <p:nvPr/>
          </p:nvSpPr>
          <p:spPr>
            <a:xfrm>
              <a:off x="8835119" y="2370240"/>
              <a:ext cx="3803981" cy="32180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3328" tIns="26664" rIns="53328" bIns="26664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ko-KR" altLang="en-US" sz="889" b="1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학력</a:t>
              </a:r>
              <a:r>
                <a:rPr lang="en-US" sz="830" b="1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 : </a:t>
              </a:r>
              <a:r>
                <a:rPr lang="ko-KR" alt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인하대학교 공과대학 건축학</a:t>
              </a:r>
              <a:r>
                <a:rPr 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(5</a:t>
              </a:r>
              <a:r>
                <a:rPr lang="ko-KR" alt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년</a:t>
              </a:r>
              <a:r>
                <a:rPr 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) </a:t>
              </a:r>
              <a:r>
                <a:rPr lang="ko-KR" alt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학사</a:t>
              </a:r>
              <a:endParaRPr lang="en-US" sz="830" spc="-1" dirty="0">
                <a:latin typeface="맑은 고딕"/>
              </a:endParaRPr>
            </a:p>
          </p:txBody>
        </p:sp>
        <p:grpSp>
          <p:nvGrpSpPr>
            <p:cNvPr id="63" name="그룹 29"/>
            <p:cNvGrpSpPr/>
            <p:nvPr/>
          </p:nvGrpSpPr>
          <p:grpSpPr>
            <a:xfrm>
              <a:off x="8829000" y="1577520"/>
              <a:ext cx="6132361" cy="721045"/>
              <a:chOff x="8829000" y="1577520"/>
              <a:chExt cx="6132361" cy="721045"/>
            </a:xfrm>
          </p:grpSpPr>
          <p:sp>
            <p:nvSpPr>
              <p:cNvPr id="64" name="TextBox 21"/>
              <p:cNvSpPr/>
              <p:nvPr/>
            </p:nvSpPr>
            <p:spPr>
              <a:xfrm>
                <a:off x="8829000" y="1976760"/>
                <a:ext cx="6132361" cy="321805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53328" tIns="26664" rIns="53328" bIns="26664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ko-KR" altLang="en-US" sz="889" b="1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특기</a:t>
                </a:r>
                <a:r>
                  <a:rPr lang="en-US" sz="830" b="1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 : </a:t>
                </a:r>
                <a:r>
                  <a:rPr lang="ko-KR" altLang="en-US" sz="830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태권도</a:t>
                </a:r>
                <a:r>
                  <a:rPr lang="en-US" altLang="ko-KR" sz="830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 (</a:t>
                </a:r>
                <a:r>
                  <a:rPr lang="en-US" altLang="ko-KR" sz="830" b="1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12</a:t>
                </a:r>
                <a:r>
                  <a:rPr lang="ko-KR" altLang="en-US" sz="830" b="1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년</a:t>
                </a:r>
                <a:r>
                  <a:rPr lang="en-US" altLang="ko-KR" sz="830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), </a:t>
                </a:r>
                <a:r>
                  <a:rPr lang="ko-KR" altLang="en-US" sz="830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랩</a:t>
                </a:r>
                <a:r>
                  <a:rPr lang="en-US" altLang="ko-KR" sz="830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830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달리기</a:t>
                </a:r>
                <a:r>
                  <a:rPr lang="en-US" altLang="ko-KR" sz="830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830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운전 </a:t>
                </a:r>
                <a:r>
                  <a:rPr lang="en-US" altLang="ko-KR" sz="830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(1</a:t>
                </a:r>
                <a:r>
                  <a:rPr lang="ko-KR" altLang="en-US" sz="830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종</a:t>
                </a:r>
                <a:r>
                  <a:rPr lang="en-US" altLang="ko-KR" sz="830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),</a:t>
                </a:r>
                <a:r>
                  <a:rPr lang="ko-KR" altLang="en-US" sz="830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 </a:t>
                </a:r>
                <a:r>
                  <a:rPr lang="ko-KR" altLang="en-US" sz="830" spc="-1" dirty="0" err="1">
                    <a:solidFill>
                      <a:srgbClr val="595959"/>
                    </a:solidFill>
                    <a:latin typeface="맑은 고딕"/>
                    <a:ea typeface="맑은 고딕"/>
                  </a:rPr>
                  <a:t>건축글씨</a:t>
                </a:r>
                <a:r>
                  <a:rPr lang="en-US" altLang="ko-KR" sz="830" spc="-1" dirty="0">
                    <a:solidFill>
                      <a:srgbClr val="595959"/>
                    </a:solidFill>
                    <a:latin typeface="맑은 고딕"/>
                    <a:ea typeface="맑은 고딕"/>
                  </a:rPr>
                  <a:t> </a:t>
                </a:r>
                <a:endParaRPr lang="en-US" sz="830" spc="-1" dirty="0">
                  <a:latin typeface="맑은 고딕"/>
                </a:endParaRPr>
              </a:p>
            </p:txBody>
          </p:sp>
          <p:sp>
            <p:nvSpPr>
              <p:cNvPr id="65" name="TextBox 15"/>
              <p:cNvSpPr/>
              <p:nvPr/>
            </p:nvSpPr>
            <p:spPr>
              <a:xfrm>
                <a:off x="8833680" y="1577520"/>
                <a:ext cx="5484753" cy="537365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53328" tIns="26664" rIns="53328" bIns="26664" anchor="t">
                <a:spAutoFit/>
              </a:bodyPr>
              <a:lstStyle/>
              <a:p>
                <a:r>
                  <a:rPr lang="ko-KR" altLang="en-US" sz="889" b="1" spc="-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/>
                    <a:ea typeface="맑은 고딕"/>
                  </a:rPr>
                  <a:t>취미</a:t>
                </a:r>
                <a:r>
                  <a:rPr lang="en-US" sz="889" b="1" spc="-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/>
                    <a:ea typeface="맑은 고딕"/>
                  </a:rPr>
                  <a:t> :</a:t>
                </a:r>
                <a:r>
                  <a:rPr lang="en-US" sz="889" spc="-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/>
                    <a:ea typeface="맑은 고딕"/>
                  </a:rPr>
                  <a:t> </a:t>
                </a:r>
                <a:r>
                  <a:rPr lang="ko-KR" altLang="en-US" sz="8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헬스</a:t>
                </a:r>
                <a:r>
                  <a:rPr lang="en-US" altLang="ko-KR" sz="8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8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영상편집</a:t>
                </a:r>
                <a:r>
                  <a:rPr lang="en-US" altLang="ko-KR" sz="8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8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드라이브</a:t>
                </a:r>
                <a:r>
                  <a:rPr lang="en-US" altLang="ko-KR" sz="8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8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독서</a:t>
                </a:r>
                <a:r>
                  <a:rPr lang="en-US" altLang="ko-KR" sz="8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83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맛집투어</a:t>
                </a:r>
                <a:r>
                  <a:rPr lang="en-US" altLang="ko-KR" sz="8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</a:t>
                </a:r>
                <a:r>
                  <a:rPr lang="ko-KR" altLang="en-US" sz="8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83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패션코디</a:t>
                </a:r>
                <a:endParaRPr lang="ko-KR" altLang="en-US" sz="8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>
                  <a:lnSpc>
                    <a:spcPct val="100000"/>
                  </a:lnSpc>
                  <a:buNone/>
                </a:pPr>
                <a:endParaRPr lang="en-US" sz="830" spc="-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/>
                </a:endParaRPr>
              </a:p>
            </p:txBody>
          </p:sp>
        </p:grpSp>
      </p:grpSp>
      <p:sp>
        <p:nvSpPr>
          <p:cNvPr id="66" name="TextBox 14"/>
          <p:cNvSpPr/>
          <p:nvPr/>
        </p:nvSpPr>
        <p:spPr>
          <a:xfrm>
            <a:off x="8699242" y="407560"/>
            <a:ext cx="609053" cy="3091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3328" tIns="26664" rIns="53328" bIns="26664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ko-KR" altLang="en-US" sz="1659" spc="-1" dirty="0">
                <a:solidFill>
                  <a:srgbClr val="808080"/>
                </a:solidFill>
                <a:latin typeface="맑은 고딕"/>
                <a:ea typeface="맑은 고딕"/>
              </a:rPr>
              <a:t>최 선</a:t>
            </a:r>
            <a:endParaRPr lang="en-US" sz="1659" spc="-1" dirty="0">
              <a:latin typeface="맑은 고딕"/>
            </a:endParaRPr>
          </a:p>
        </p:txBody>
      </p:sp>
      <p:sp>
        <p:nvSpPr>
          <p:cNvPr id="67" name="직선 연결선 22"/>
          <p:cNvSpPr/>
          <p:nvPr/>
        </p:nvSpPr>
        <p:spPr>
          <a:xfrm>
            <a:off x="5652379" y="904912"/>
            <a:ext cx="5006018" cy="213"/>
          </a:xfrm>
          <a:prstGeom prst="line">
            <a:avLst/>
          </a:prstGeom>
          <a:ln>
            <a:solidFill>
              <a:srgbClr val="000000">
                <a:lumMod val="50000"/>
                <a:lumOff val="50000"/>
              </a:srgb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ko-KR" altLang="en-US" sz="692"/>
          </a:p>
        </p:txBody>
      </p:sp>
      <p:sp>
        <p:nvSpPr>
          <p:cNvPr id="68" name="직선 연결선 25"/>
          <p:cNvSpPr/>
          <p:nvPr/>
        </p:nvSpPr>
        <p:spPr>
          <a:xfrm>
            <a:off x="5646620" y="1636243"/>
            <a:ext cx="5005804" cy="213"/>
          </a:xfrm>
          <a:prstGeom prst="line">
            <a:avLst/>
          </a:prstGeom>
          <a:ln>
            <a:solidFill>
              <a:srgbClr val="000000">
                <a:lumMod val="50000"/>
                <a:lumOff val="50000"/>
              </a:srgb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ko-KR" altLang="en-US" sz="692"/>
          </a:p>
        </p:txBody>
      </p:sp>
      <p:sp>
        <p:nvSpPr>
          <p:cNvPr id="72" name="TextBox 42"/>
          <p:cNvSpPr/>
          <p:nvPr/>
        </p:nvSpPr>
        <p:spPr>
          <a:xfrm>
            <a:off x="5583173" y="4058269"/>
            <a:ext cx="3175910" cy="11782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3328" tIns="26664" rIns="53328" bIns="26664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[ </a:t>
            </a:r>
            <a:r>
              <a:rPr lang="ko-KR" altLang="en-US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드라마</a:t>
            </a:r>
            <a:r>
              <a:rPr lang="en-US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 ]</a:t>
            </a:r>
          </a:p>
          <a:p>
            <a:pPr>
              <a:lnSpc>
                <a:spcPct val="150000"/>
              </a:lnSpc>
            </a:pPr>
            <a:r>
              <a:rPr lang="en-US" altLang="ko-KR" sz="1000" b="1" spc="-1" dirty="0">
                <a:solidFill>
                  <a:srgbClr val="800000"/>
                </a:solidFill>
                <a:latin typeface="맑은 고딕"/>
                <a:ea typeface="맑은 고딕"/>
              </a:rPr>
              <a:t>2024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 </a:t>
            </a:r>
            <a:r>
              <a:rPr lang="en-US" altLang="ko-KR" sz="1000" b="1" spc="-1" dirty="0" err="1">
                <a:solidFill>
                  <a:srgbClr val="595959"/>
                </a:solidFill>
                <a:latin typeface="맑은 고딕"/>
                <a:ea typeface="맑은 고딕"/>
              </a:rPr>
              <a:t>ott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 </a:t>
            </a:r>
            <a:r>
              <a:rPr lang="en-US" altLang="ko-KR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‘</a:t>
            </a:r>
            <a:r>
              <a:rPr lang="ko-KR" altLang="en-US" sz="1000" b="1" spc="-1" dirty="0" err="1">
                <a:solidFill>
                  <a:srgbClr val="595959"/>
                </a:solidFill>
                <a:latin typeface="맑은 고딕"/>
                <a:ea typeface="맑은 고딕"/>
              </a:rPr>
              <a:t>유어아너</a:t>
            </a:r>
            <a:r>
              <a:rPr lang="ko-KR" altLang="en-US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 </a:t>
            </a:r>
            <a:r>
              <a:rPr lang="en-US" altLang="ko-KR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Your Honor’ 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우원시티 경찰관 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役</a:t>
            </a:r>
          </a:p>
          <a:p>
            <a:pPr>
              <a:lnSpc>
                <a:spcPct val="150000"/>
              </a:lnSpc>
            </a:pPr>
            <a:r>
              <a:rPr lang="en-US" altLang="ko-KR" sz="1000" b="1" spc="-1" dirty="0">
                <a:solidFill>
                  <a:srgbClr val="800000"/>
                </a:solidFill>
                <a:latin typeface="맑은 고딕"/>
                <a:ea typeface="맑은 고딕"/>
              </a:rPr>
              <a:t>2024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 </a:t>
            </a:r>
            <a:r>
              <a:rPr lang="en-US" altLang="ko-KR" sz="1000" b="1" spc="-1" dirty="0" err="1">
                <a:solidFill>
                  <a:srgbClr val="595959"/>
                </a:solidFill>
                <a:latin typeface="맑은 고딕"/>
                <a:ea typeface="맑은 고딕"/>
              </a:rPr>
              <a:t>ott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 ‘</a:t>
            </a:r>
            <a:r>
              <a:rPr lang="ko-KR" altLang="en-US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대도시의 </a:t>
            </a:r>
            <a:r>
              <a:rPr lang="ko-KR" altLang="en-US" sz="1000" b="1" spc="-1" dirty="0" err="1">
                <a:solidFill>
                  <a:srgbClr val="595959"/>
                </a:solidFill>
                <a:latin typeface="맑은 고딕"/>
                <a:ea typeface="맑은 고딕"/>
              </a:rPr>
              <a:t>사랑법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’ 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클럽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 G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매니저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 役</a:t>
            </a:r>
          </a:p>
          <a:p>
            <a:pPr>
              <a:lnSpc>
                <a:spcPct val="150000"/>
              </a:lnSpc>
            </a:pPr>
            <a:r>
              <a:rPr lang="en-US" altLang="ko-KR" sz="1000" b="1" spc="-1" dirty="0">
                <a:solidFill>
                  <a:srgbClr val="800000"/>
                </a:solidFill>
                <a:latin typeface="맑은 고딕"/>
                <a:ea typeface="맑은 고딕"/>
              </a:rPr>
              <a:t>2024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 </a:t>
            </a:r>
            <a:r>
              <a:rPr lang="en-US" altLang="ko-KR" sz="1000" b="1" spc="-1" dirty="0" err="1">
                <a:solidFill>
                  <a:srgbClr val="595959"/>
                </a:solidFill>
                <a:latin typeface="맑은 고딕"/>
                <a:ea typeface="맑은 고딕"/>
              </a:rPr>
              <a:t>Tvn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 ‘</a:t>
            </a:r>
            <a:r>
              <a:rPr lang="ko-KR" altLang="en-US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웨딩 </a:t>
            </a:r>
            <a:r>
              <a:rPr lang="ko-KR" altLang="en-US" sz="1000" b="1" spc="-1" dirty="0" err="1">
                <a:solidFill>
                  <a:srgbClr val="595959"/>
                </a:solidFill>
                <a:latin typeface="맑은 고딕"/>
                <a:ea typeface="맑은 고딕"/>
              </a:rPr>
              <a:t>임파서블</a:t>
            </a:r>
            <a:r>
              <a:rPr lang="en-US" altLang="ko-KR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’ </a:t>
            </a:r>
            <a:r>
              <a:rPr lang="ko-KR" altLang="en-US" sz="900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나아정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 상대배우</a:t>
            </a:r>
            <a:r>
              <a:rPr lang="en-US" altLang="ko-KR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 役</a:t>
            </a:r>
          </a:p>
          <a:p>
            <a:pPr>
              <a:lnSpc>
                <a:spcPct val="150000"/>
              </a:lnSpc>
            </a:pPr>
            <a:r>
              <a:rPr lang="en-US" sz="1000" b="1" spc="-1" dirty="0">
                <a:solidFill>
                  <a:srgbClr val="215968"/>
                </a:solidFill>
                <a:latin typeface="맑은 고딕"/>
                <a:ea typeface="맑은 고딕"/>
              </a:rPr>
              <a:t>2023</a:t>
            </a:r>
            <a:r>
              <a:rPr lang="en-US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 </a:t>
            </a:r>
            <a:r>
              <a:rPr lang="en-US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SBS</a:t>
            </a:r>
            <a:r>
              <a:rPr lang="en-US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 ‘</a:t>
            </a:r>
            <a:r>
              <a:rPr lang="ko-KR" altLang="en-US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재벌 </a:t>
            </a:r>
            <a:r>
              <a:rPr lang="en-US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X </a:t>
            </a:r>
            <a:r>
              <a:rPr lang="ko-KR" altLang="en-US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형사</a:t>
            </a:r>
            <a:r>
              <a:rPr lang="en-US" sz="1000" spc="-1" dirty="0">
                <a:solidFill>
                  <a:srgbClr val="595959"/>
                </a:solidFill>
                <a:latin typeface="맑은 고딕"/>
                <a:ea typeface="맑은 고딕"/>
              </a:rPr>
              <a:t>’ </a:t>
            </a:r>
            <a:r>
              <a:rPr lang="en-US" sz="900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경찰</a:t>
            </a:r>
            <a:r>
              <a:rPr 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sz="900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특공대</a:t>
            </a:r>
            <a:r>
              <a:rPr 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 KNP-SWAT </a:t>
            </a:r>
            <a:r>
              <a:rPr lang="ko-KR" altLang="en-US" sz="9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役</a:t>
            </a:r>
            <a:endParaRPr lang="en-US" sz="900" spc="-1" dirty="0">
              <a:solidFill>
                <a:schemeClr val="tx1">
                  <a:lumMod val="50000"/>
                  <a:lumOff val="50000"/>
                </a:schemeClr>
              </a:solidFill>
              <a:latin typeface="맑은 고딕"/>
            </a:endParaRPr>
          </a:p>
        </p:txBody>
      </p:sp>
      <p:pic>
        <p:nvPicPr>
          <p:cNvPr id="7" name="그림 6" descr="인간의 얼굴, 사람, 의류, 실내이(가) 표시된 사진&#10;&#10;자동 생성된 설명">
            <a:extLst>
              <a:ext uri="{FF2B5EF4-FFF2-40B4-BE49-F238E27FC236}">
                <a16:creationId xmlns:a16="http://schemas.microsoft.com/office/drawing/2014/main" id="{124F3CCE-F07D-A484-23C7-BC10FD95E5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31" y="5258565"/>
            <a:ext cx="1963476" cy="1104963"/>
          </a:xfrm>
          <a:prstGeom prst="rect">
            <a:avLst/>
          </a:prstGeom>
        </p:spPr>
      </p:pic>
      <p:pic>
        <p:nvPicPr>
          <p:cNvPr id="9" name="그림 8" descr="텍스트, 야외, 하늘, 의류이(가) 표시된 사진&#10;&#10;자동 생성된 설명">
            <a:extLst>
              <a:ext uri="{FF2B5EF4-FFF2-40B4-BE49-F238E27FC236}">
                <a16:creationId xmlns:a16="http://schemas.microsoft.com/office/drawing/2014/main" id="{FC121CEB-8127-760F-CAFE-71A3C20CD8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31" y="1966878"/>
            <a:ext cx="1957503" cy="1101601"/>
          </a:xfrm>
          <a:prstGeom prst="rect">
            <a:avLst/>
          </a:prstGeom>
        </p:spPr>
      </p:pic>
      <p:pic>
        <p:nvPicPr>
          <p:cNvPr id="11" name="그림 10" descr="사람, 인간의 얼굴, 의류, 실내이(가) 표시된 사진&#10;&#10;자동 생성된 설명">
            <a:extLst>
              <a:ext uri="{FF2B5EF4-FFF2-40B4-BE49-F238E27FC236}">
                <a16:creationId xmlns:a16="http://schemas.microsoft.com/office/drawing/2014/main" id="{89CC87EC-F301-4ECE-1789-096778304E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31" y="3064104"/>
            <a:ext cx="1964168" cy="1104750"/>
          </a:xfrm>
          <a:prstGeom prst="rect">
            <a:avLst/>
          </a:prstGeom>
        </p:spPr>
      </p:pic>
      <p:pic>
        <p:nvPicPr>
          <p:cNvPr id="13" name="그림 12" descr="사람, 의류, 건물, 인간의 얼굴이(가) 표시된 사진&#10;&#10;자동 생성된 설명">
            <a:extLst>
              <a:ext uri="{FF2B5EF4-FFF2-40B4-BE49-F238E27FC236}">
                <a16:creationId xmlns:a16="http://schemas.microsoft.com/office/drawing/2014/main" id="{B42F7275-DEC7-5CD1-A078-A8A10EB421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39" y="4153150"/>
            <a:ext cx="1964168" cy="1105415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092474A-851E-77BD-BE5A-2204BE155355}"/>
              </a:ext>
            </a:extLst>
          </p:cNvPr>
          <p:cNvSpPr/>
          <p:nvPr/>
        </p:nvSpPr>
        <p:spPr>
          <a:xfrm>
            <a:off x="5583173" y="5578030"/>
            <a:ext cx="8302320" cy="12152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000" b="0" strike="noStrike" spc="-1" dirty="0">
                <a:solidFill>
                  <a:srgbClr val="595959"/>
                </a:solidFill>
                <a:latin typeface="Lucida Bright"/>
                <a:ea typeface="맑은 고딕"/>
              </a:rPr>
              <a:t>[ </a:t>
            </a:r>
            <a:r>
              <a:rPr lang="ko-KR" altLang="en-US" sz="1000" b="1" strike="noStrike" spc="-1" dirty="0">
                <a:solidFill>
                  <a:srgbClr val="595959"/>
                </a:solidFill>
                <a:latin typeface="Lucida Bright"/>
                <a:ea typeface="맑은 고딕"/>
              </a:rPr>
              <a:t>기 타 </a:t>
            </a:r>
            <a:r>
              <a:rPr lang="en-US" sz="1000" b="0" strike="noStrike" spc="-1" dirty="0">
                <a:solidFill>
                  <a:srgbClr val="595959"/>
                </a:solidFill>
                <a:latin typeface="Lucida Bright"/>
                <a:ea typeface="맑은 고딕"/>
              </a:rPr>
              <a:t>]</a:t>
            </a:r>
            <a:r>
              <a:rPr lang="en-US" sz="1000" b="0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000" b="1" strike="noStrike" spc="-1" dirty="0">
                <a:solidFill>
                  <a:srgbClr val="800000"/>
                </a:solidFill>
                <a:latin typeface="맑은 고딕"/>
                <a:ea typeface="맑은 고딕"/>
              </a:rPr>
              <a:t>2024</a:t>
            </a:r>
            <a:r>
              <a:rPr lang="en-US" altLang="ko-KR" sz="1000" b="0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 ‘</a:t>
            </a:r>
            <a:r>
              <a:rPr lang="ko-KR" altLang="en-US" sz="1000" b="1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켈리</a:t>
            </a:r>
            <a:r>
              <a:rPr lang="ko-KR" altLang="en-US" sz="1000" b="0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 </a:t>
            </a:r>
            <a:r>
              <a:rPr lang="en-US" altLang="ko-KR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Kelly </a:t>
            </a:r>
            <a:r>
              <a:rPr lang="ko-KR" altLang="en-US" sz="1000" b="1" spc="-1" dirty="0">
                <a:solidFill>
                  <a:srgbClr val="595959"/>
                </a:solidFill>
                <a:latin typeface="맑은 고딕"/>
                <a:ea typeface="맑은 고딕"/>
              </a:rPr>
              <a:t>맥주 </a:t>
            </a:r>
            <a:r>
              <a:rPr lang="en-US" altLang="ko-KR" sz="1000" b="1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CF</a:t>
            </a:r>
            <a:r>
              <a:rPr lang="en-US" altLang="ko-KR" sz="1000" b="0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’- </a:t>
            </a:r>
            <a:r>
              <a:rPr lang="ko-KR" altLang="en-US" sz="9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김태진</a:t>
            </a:r>
            <a:r>
              <a:rPr lang="en-US" altLang="ko-KR" sz="9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ko-KR" sz="9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役</a:t>
            </a:r>
            <a:endParaRPr lang="en-US" altLang="ko-KR" sz="9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strike="noStrike" spc="-1" dirty="0">
                <a:solidFill>
                  <a:srgbClr val="800000"/>
                </a:solidFill>
                <a:latin typeface="맑은 고딕"/>
                <a:ea typeface="맑은 고딕"/>
              </a:rPr>
              <a:t>2024</a:t>
            </a:r>
            <a:r>
              <a:rPr lang="en-US" altLang="ko-KR" sz="1000" b="0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 ‘</a:t>
            </a:r>
            <a:r>
              <a:rPr lang="en-US" altLang="ko-KR" sz="1000" b="1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SPA R, </a:t>
            </a:r>
            <a:r>
              <a:rPr lang="ko-KR" altLang="en-US" sz="1000" b="1" strike="noStrike" spc="-1" dirty="0" err="1">
                <a:solidFill>
                  <a:srgbClr val="595959"/>
                </a:solidFill>
                <a:latin typeface="맑은 고딕"/>
                <a:ea typeface="맑은 고딕"/>
              </a:rPr>
              <a:t>스파알</a:t>
            </a:r>
            <a:r>
              <a:rPr lang="en-US" altLang="ko-KR" sz="1000" b="0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’ – </a:t>
            </a:r>
            <a:r>
              <a:rPr lang="ko-KR" altLang="en-US" sz="900" b="0" strike="noStrike" spc="-1" dirty="0">
                <a:solidFill>
                  <a:srgbClr val="808080"/>
                </a:solidFill>
                <a:latin typeface="Apple SD Gothic Neo"/>
                <a:ea typeface="맑은 고딕"/>
              </a:rPr>
              <a:t>목</a:t>
            </a:r>
            <a:r>
              <a:rPr lang="en-US" altLang="ko-KR" sz="900" b="0" strike="noStrike" spc="-1" dirty="0">
                <a:solidFill>
                  <a:srgbClr val="808080"/>
                </a:solidFill>
                <a:latin typeface="Apple SD Gothic Neo"/>
                <a:ea typeface="맑은 고딕"/>
              </a:rPr>
              <a:t>,</a:t>
            </a:r>
            <a:r>
              <a:rPr lang="ko-KR" altLang="en-US" sz="900" b="0" strike="noStrike" spc="-1" dirty="0">
                <a:solidFill>
                  <a:srgbClr val="808080"/>
                </a:solidFill>
                <a:latin typeface="Apple SD Gothic Neo"/>
                <a:ea typeface="맑은 고딕"/>
              </a:rPr>
              <a:t>어깨 마사지기</a:t>
            </a:r>
            <a:r>
              <a:rPr lang="en-US" altLang="ko-KR" sz="900" b="0" strike="noStrike" spc="-1" dirty="0">
                <a:solidFill>
                  <a:srgbClr val="808080"/>
                </a:solidFill>
                <a:latin typeface="맑은 고딕"/>
                <a:ea typeface="맑은 고딕"/>
              </a:rPr>
              <a:t> </a:t>
            </a:r>
            <a:endParaRPr lang="en-US" sz="900" b="0" strike="noStrike" spc="-1" dirty="0">
              <a:solidFill>
                <a:srgbClr val="595959"/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strike="noStrike" spc="-1" dirty="0">
                <a:solidFill>
                  <a:srgbClr val="215968"/>
                </a:solidFill>
                <a:latin typeface="맑은 고딕"/>
                <a:ea typeface="맑은 고딕"/>
              </a:rPr>
              <a:t>2023</a:t>
            </a:r>
            <a:r>
              <a:rPr lang="en-US" altLang="ko-KR" sz="1000" b="0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 ‘</a:t>
            </a:r>
            <a:r>
              <a:rPr lang="ko-KR" altLang="en-US" sz="1000" b="1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육군병장 브랜드 </a:t>
            </a:r>
            <a:r>
              <a:rPr lang="en-US" altLang="ko-KR" sz="1000" b="1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CF</a:t>
            </a:r>
            <a:r>
              <a:rPr lang="en-US" altLang="ko-KR" sz="1000" b="0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’- </a:t>
            </a:r>
            <a:r>
              <a:rPr lang="ko-KR" altLang="en-US" sz="9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병장 김태진</a:t>
            </a:r>
            <a:r>
              <a:rPr lang="en-US" altLang="ko-KR" sz="9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ko-KR" sz="9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/>
                <a:ea typeface="맑은 고딕"/>
              </a:rPr>
              <a:t>役</a:t>
            </a:r>
            <a:endParaRPr lang="en-US" sz="900" b="0" strike="noStrike" spc="-1" dirty="0">
              <a:latin typeface="맑은 고딕"/>
            </a:endParaRPr>
          </a:p>
          <a:p>
            <a:pPr>
              <a:lnSpc>
                <a:spcPct val="150000"/>
              </a:lnSpc>
              <a:buNone/>
            </a:pPr>
            <a:r>
              <a:rPr lang="en-US" sz="1000" b="1" strike="noStrike" spc="-1" dirty="0">
                <a:solidFill>
                  <a:srgbClr val="215968"/>
                </a:solidFill>
                <a:latin typeface="맑은 고딕"/>
                <a:ea typeface="맑은 고딕"/>
              </a:rPr>
              <a:t>2023</a:t>
            </a:r>
            <a:r>
              <a:rPr lang="en-US" sz="1000" b="0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 ‘</a:t>
            </a:r>
            <a:r>
              <a:rPr lang="en-US" sz="1000" b="1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4D REPLAY</a:t>
            </a:r>
            <a:r>
              <a:rPr lang="en-US" sz="1000" b="0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‘ –</a:t>
            </a:r>
            <a:r>
              <a:rPr lang="en-US" sz="1000" b="0" strike="noStrike" spc="-1" dirty="0" err="1">
                <a:solidFill>
                  <a:srgbClr val="595959"/>
                </a:solidFill>
                <a:latin typeface="맑은 고딕"/>
                <a:ea typeface="맑은 고딕"/>
              </a:rPr>
              <a:t>TaeKwonDo</a:t>
            </a:r>
            <a:r>
              <a:rPr lang="en-US" sz="1000" b="0" strike="noStrike" spc="-1" dirty="0">
                <a:solidFill>
                  <a:srgbClr val="595959"/>
                </a:solidFill>
                <a:latin typeface="맑은 고딕"/>
                <a:ea typeface="맑은 고딕"/>
              </a:rPr>
              <a:t>, </a:t>
            </a:r>
            <a:r>
              <a:rPr lang="ko-KR" sz="900" b="0" strike="noStrike" spc="-1" dirty="0">
                <a:solidFill>
                  <a:srgbClr val="808080"/>
                </a:solidFill>
                <a:latin typeface="맑은 고딕"/>
                <a:ea typeface="맑은 고딕"/>
              </a:rPr>
              <a:t>태권도</a:t>
            </a:r>
            <a:r>
              <a:rPr lang="en-US" altLang="ko-KR" sz="900" b="0" strike="noStrike" spc="-1" dirty="0">
                <a:solidFill>
                  <a:srgbClr val="808080"/>
                </a:solidFill>
                <a:latin typeface="맑은 고딕"/>
                <a:ea typeface="맑은 고딕"/>
              </a:rPr>
              <a:t> </a:t>
            </a:r>
            <a:r>
              <a:rPr lang="ko-KR" altLang="en-US" sz="900" b="0" strike="noStrike" spc="-1" dirty="0">
                <a:solidFill>
                  <a:srgbClr val="808080"/>
                </a:solidFill>
                <a:latin typeface="맑은 고딕"/>
                <a:ea typeface="맑은 고딕"/>
              </a:rPr>
              <a:t>선수</a:t>
            </a:r>
            <a:r>
              <a:rPr lang="en-US" altLang="ko-KR" sz="900" b="0" strike="noStrike" spc="-1" dirty="0">
                <a:solidFill>
                  <a:srgbClr val="808080"/>
                </a:solidFill>
                <a:latin typeface="맑은 고딕"/>
                <a:ea typeface="맑은 고딕"/>
              </a:rPr>
              <a:t> </a:t>
            </a:r>
          </a:p>
        </p:txBody>
      </p:sp>
      <p:pic>
        <p:nvPicPr>
          <p:cNvPr id="12" name="그림 11" descr="인간의 얼굴, 의류, 사람, 벽이(가) 표시된 사진&#10;&#10;자동 생성된 설명">
            <a:extLst>
              <a:ext uri="{FF2B5EF4-FFF2-40B4-BE49-F238E27FC236}">
                <a16:creationId xmlns:a16="http://schemas.microsoft.com/office/drawing/2014/main" id="{26D28E1B-D58F-5A0B-3382-A1A420E2AA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6"/>
          <a:stretch/>
        </p:blipFill>
        <p:spPr>
          <a:xfrm>
            <a:off x="8721331" y="6363528"/>
            <a:ext cx="1964168" cy="10181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3DE24C2-435C-22F5-9A3B-937DC38F6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r="11999"/>
          <a:stretch/>
        </p:blipFill>
        <p:spPr>
          <a:xfrm>
            <a:off x="-1" y="0"/>
            <a:ext cx="4684198" cy="7704137"/>
          </a:xfrm>
          <a:prstGeom prst="rect">
            <a:avLst/>
          </a:prstGeom>
        </p:spPr>
      </p:pic>
      <p:sp>
        <p:nvSpPr>
          <p:cNvPr id="56" name="TextBox 20"/>
          <p:cNvSpPr/>
          <p:nvPr/>
        </p:nvSpPr>
        <p:spPr>
          <a:xfrm>
            <a:off x="4793155" y="7186224"/>
            <a:ext cx="1814511" cy="2088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3328" tIns="26664" rIns="53328" bIns="26664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07" spc="-1" dirty="0">
                <a:solidFill>
                  <a:srgbClr val="808080"/>
                </a:solidFill>
                <a:latin typeface="맑은 고딕"/>
                <a:ea typeface="맑은 고딕"/>
              </a:rPr>
              <a:t>1992. 12. 22 / 180cm / 70kg </a:t>
            </a:r>
            <a:endParaRPr lang="en-US" sz="1007" spc="-1" dirty="0">
              <a:latin typeface="맑은 고딕"/>
            </a:endParaRPr>
          </a:p>
        </p:txBody>
      </p:sp>
      <p:grpSp>
        <p:nvGrpSpPr>
          <p:cNvPr id="63" name="그룹 29"/>
          <p:cNvGrpSpPr/>
          <p:nvPr/>
        </p:nvGrpSpPr>
        <p:grpSpPr>
          <a:xfrm>
            <a:off x="6575126" y="7001007"/>
            <a:ext cx="2890191" cy="390733"/>
            <a:chOff x="12534939" y="1937846"/>
            <a:chExt cx="4877673" cy="659426"/>
          </a:xfrm>
        </p:grpSpPr>
        <p:sp>
          <p:nvSpPr>
            <p:cNvPr id="64" name="TextBox 21"/>
            <p:cNvSpPr/>
            <p:nvPr/>
          </p:nvSpPr>
          <p:spPr>
            <a:xfrm>
              <a:off x="12534939" y="2275467"/>
              <a:ext cx="4877673" cy="32180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3328" tIns="26664" rIns="53328" bIns="26664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ko-KR" altLang="en-US" sz="889" b="1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특기</a:t>
              </a:r>
              <a:r>
                <a:rPr 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 : </a:t>
              </a:r>
              <a:r>
                <a:rPr lang="ko-KR" alt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태권도</a:t>
              </a:r>
              <a:r>
                <a:rPr lang="en-US" altLang="ko-KR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 (</a:t>
              </a:r>
              <a:r>
                <a:rPr lang="en-US" altLang="ko-KR" sz="830" b="1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12</a:t>
              </a:r>
              <a:r>
                <a:rPr lang="ko-KR" altLang="en-US" sz="830" b="1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년</a:t>
              </a:r>
              <a:r>
                <a:rPr lang="en-US" altLang="ko-KR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), </a:t>
              </a:r>
              <a:r>
                <a:rPr lang="ko-KR" alt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랩</a:t>
              </a:r>
              <a:r>
                <a:rPr lang="en-US" altLang="ko-KR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달리기</a:t>
              </a:r>
              <a:r>
                <a:rPr lang="en-US" altLang="ko-KR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운전</a:t>
              </a:r>
              <a:r>
                <a:rPr lang="en-US" altLang="ko-KR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(1</a:t>
              </a:r>
              <a:r>
                <a:rPr lang="ko-KR" alt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종 보통</a:t>
              </a:r>
              <a:r>
                <a:rPr lang="en-US" altLang="ko-KR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), </a:t>
              </a:r>
              <a:r>
                <a:rPr lang="ko-KR" altLang="en-US" sz="830" spc="-1" dirty="0" err="1">
                  <a:solidFill>
                    <a:srgbClr val="595959"/>
                  </a:solidFill>
                  <a:latin typeface="맑은 고딕"/>
                  <a:ea typeface="맑은 고딕"/>
                </a:rPr>
                <a:t>건축글씨</a:t>
              </a:r>
              <a:endParaRPr lang="en-US" sz="830" spc="-1" dirty="0">
                <a:latin typeface="맑은 고딕"/>
              </a:endParaRPr>
            </a:p>
          </p:txBody>
        </p:sp>
        <p:sp>
          <p:nvSpPr>
            <p:cNvPr id="65" name="TextBox 15"/>
            <p:cNvSpPr/>
            <p:nvPr/>
          </p:nvSpPr>
          <p:spPr>
            <a:xfrm>
              <a:off x="12534939" y="1937846"/>
              <a:ext cx="4577380" cy="5373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3328" tIns="26664" rIns="53328" bIns="26664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ko-KR" altLang="en-US" sz="889" b="1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신체사이즈</a:t>
              </a:r>
              <a:r>
                <a:rPr lang="en-US" sz="830" b="1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 :</a:t>
              </a:r>
              <a:r>
                <a:rPr 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 </a:t>
              </a:r>
              <a:r>
                <a:rPr lang="ko-KR" alt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상의</a:t>
              </a:r>
              <a:r>
                <a:rPr 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: 105 / </a:t>
              </a:r>
              <a:r>
                <a:rPr lang="ko-KR" alt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하의</a:t>
              </a:r>
              <a:r>
                <a:rPr 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: 29~30 / </a:t>
              </a:r>
              <a:r>
                <a:rPr lang="ko-KR" alt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신발 </a:t>
              </a:r>
              <a:r>
                <a:rPr lang="en-US" sz="830" spc="-1" dirty="0">
                  <a:solidFill>
                    <a:srgbClr val="595959"/>
                  </a:solidFill>
                  <a:latin typeface="맑은 고딕"/>
                  <a:ea typeface="맑은 고딕"/>
                </a:rPr>
                <a:t>: 280mm</a:t>
              </a:r>
              <a:endParaRPr lang="en-US" sz="830" spc="-1" dirty="0">
                <a:latin typeface="맑은 고딕"/>
              </a:endParaRPr>
            </a:p>
            <a:p>
              <a:pPr>
                <a:lnSpc>
                  <a:spcPct val="100000"/>
                </a:lnSpc>
                <a:buNone/>
              </a:pPr>
              <a:endParaRPr lang="en-US" sz="830" spc="-1" dirty="0">
                <a:latin typeface="맑은 고딕"/>
              </a:endParaRPr>
            </a:p>
          </p:txBody>
        </p:sp>
      </p:grpSp>
      <p:sp>
        <p:nvSpPr>
          <p:cNvPr id="66" name="TextBox 14"/>
          <p:cNvSpPr/>
          <p:nvPr/>
        </p:nvSpPr>
        <p:spPr>
          <a:xfrm>
            <a:off x="4778010" y="6982890"/>
            <a:ext cx="456896" cy="2635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3328" tIns="26664" rIns="53328" bIns="26664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ko-KR" altLang="en-US" sz="1363" b="1" spc="-1" dirty="0">
                <a:solidFill>
                  <a:srgbClr val="808080"/>
                </a:solidFill>
                <a:latin typeface="맑은 고딕"/>
                <a:ea typeface="맑은 고딕"/>
              </a:rPr>
              <a:t>최선</a:t>
            </a:r>
            <a:endParaRPr lang="en-US" sz="1363" b="1" spc="-1" dirty="0">
              <a:latin typeface="맑은 고딕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0C3A29A-46B3-133E-AFA6-CA10D8BF4B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9" t="28815" r="17978" b="399"/>
          <a:stretch/>
        </p:blipFill>
        <p:spPr>
          <a:xfrm>
            <a:off x="8958965" y="1092251"/>
            <a:ext cx="1877310" cy="275981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012613F-6079-3E8A-9530-BB4290758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 b="1291"/>
          <a:stretch/>
        </p:blipFill>
        <p:spPr>
          <a:xfrm>
            <a:off x="8950956" y="3960238"/>
            <a:ext cx="1885318" cy="275206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4A031F0F-077F-EC10-B07F-E6E67ACFB3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5" b="6885"/>
          <a:stretch/>
        </p:blipFill>
        <p:spPr>
          <a:xfrm flipH="1">
            <a:off x="6747450" y="3956836"/>
            <a:ext cx="2117703" cy="273344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2C60836-86B2-2AC7-8F93-07BFBDEA45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0" b="6560"/>
          <a:stretch/>
        </p:blipFill>
        <p:spPr>
          <a:xfrm>
            <a:off x="6747453" y="1092252"/>
            <a:ext cx="2117702" cy="275981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C4F5A5F-9031-9076-41E2-02BF8D85B9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7425" r="3500" b="6524"/>
          <a:stretch/>
        </p:blipFill>
        <p:spPr>
          <a:xfrm flipH="1">
            <a:off x="4778007" y="1101017"/>
            <a:ext cx="1875636" cy="2733448"/>
          </a:xfrm>
          <a:prstGeom prst="rect">
            <a:avLst/>
          </a:prstGeom>
        </p:spPr>
      </p:pic>
      <p:sp>
        <p:nvSpPr>
          <p:cNvPr id="29" name="TextBox 9">
            <a:extLst>
              <a:ext uri="{FF2B5EF4-FFF2-40B4-BE49-F238E27FC236}">
                <a16:creationId xmlns:a16="http://schemas.microsoft.com/office/drawing/2014/main" id="{1B08E850-CBA4-2F55-6AEA-D55CBA7B0C4A}"/>
              </a:ext>
            </a:extLst>
          </p:cNvPr>
          <p:cNvSpPr/>
          <p:nvPr/>
        </p:nvSpPr>
        <p:spPr>
          <a:xfrm>
            <a:off x="9600098" y="7021619"/>
            <a:ext cx="1404714" cy="4185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3328" tIns="26664" rIns="53328" bIns="26664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370" b="1" spc="-1" dirty="0">
                <a:latin typeface="Pristina" panose="03060402040406080204" pitchFamily="66" charset="0"/>
                <a:ea typeface="HY견고딕"/>
                <a:cs typeface="AngsanaUPC" panose="020B0502040204020203" pitchFamily="18" charset="-34"/>
              </a:rPr>
              <a:t>Choi </a:t>
            </a:r>
            <a:r>
              <a:rPr lang="en-US" sz="2370" b="1" spc="-1" dirty="0" err="1">
                <a:latin typeface="Pristina" panose="03060402040406080204" pitchFamily="66" charset="0"/>
                <a:ea typeface="HY견고딕"/>
                <a:cs typeface="AngsanaUPC" panose="020B0502040204020203" pitchFamily="18" charset="-34"/>
              </a:rPr>
              <a:t>Seon</a:t>
            </a:r>
            <a:endParaRPr lang="en-US" sz="2370" spc="-1" dirty="0">
              <a:latin typeface="Pristina" panose="03060402040406080204" pitchFamily="66" charset="0"/>
              <a:cs typeface="AngsanaUPC" panose="020B0502040204020203" pitchFamily="18" charset="-34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F535BE14-6C34-F5C0-9776-A4DA6C8B3E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4156" r="9190" b="34323"/>
          <a:stretch/>
        </p:blipFill>
        <p:spPr>
          <a:xfrm>
            <a:off x="4778007" y="3960136"/>
            <a:ext cx="1878562" cy="2752066"/>
          </a:xfrm>
          <a:prstGeom prst="rect">
            <a:avLst/>
          </a:prstGeom>
        </p:spPr>
      </p:pic>
      <p:pic>
        <p:nvPicPr>
          <p:cNvPr id="2" name="그림 1" descr="패턴, 사각형, 그래픽, 픽셀이(가) 표시된 사진&#10;&#10;자동 생성된 설명">
            <a:extLst>
              <a:ext uri="{FF2B5EF4-FFF2-40B4-BE49-F238E27FC236}">
                <a16:creationId xmlns:a16="http://schemas.microsoft.com/office/drawing/2014/main" id="{E4BB6387-8CBD-AA5F-592C-CEC3B4D362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7693" y="6711405"/>
            <a:ext cx="858967" cy="8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6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526B3-595A-3AC4-3012-1499B66C4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2723A4A-13B7-398F-88A3-AFC1C5E47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/>
          <a:stretch/>
        </p:blipFill>
        <p:spPr>
          <a:xfrm flipH="1">
            <a:off x="7131090" y="2599003"/>
            <a:ext cx="3705184" cy="2471317"/>
          </a:xfrm>
          <a:prstGeom prst="rect">
            <a:avLst/>
          </a:prstGeom>
        </p:spPr>
      </p:pic>
      <p:pic>
        <p:nvPicPr>
          <p:cNvPr id="5" name="그림 4" descr="사람, 슈트, 의류, 실내이(가) 표시된 사진&#10;&#10;자동 생성된 설명">
            <a:extLst>
              <a:ext uri="{FF2B5EF4-FFF2-40B4-BE49-F238E27FC236}">
                <a16:creationId xmlns:a16="http://schemas.microsoft.com/office/drawing/2014/main" id="{A2868EF1-9642-47EB-FFCF-1F53A364EA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"/>
          <a:stretch/>
        </p:blipFill>
        <p:spPr>
          <a:xfrm>
            <a:off x="-1" y="804367"/>
            <a:ext cx="3731593" cy="19794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B0FF27-D1D1-3F3B-FB56-3F2A16F80EBE}"/>
              </a:ext>
            </a:extLst>
          </p:cNvPr>
          <p:cNvSpPr txBox="1"/>
          <p:nvPr/>
        </p:nvSpPr>
        <p:spPr>
          <a:xfrm>
            <a:off x="7445139" y="6604570"/>
            <a:ext cx="2400016" cy="21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97" b="1" dirty="0">
                <a:solidFill>
                  <a:schemeClr val="bg1"/>
                </a:solidFill>
                <a:latin typeface="+mn-ea"/>
              </a:rPr>
              <a:t>Shorts Video</a:t>
            </a:r>
            <a:r>
              <a:rPr lang="ko-KR" altLang="en-US" sz="797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797" b="1" dirty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797" b="1" dirty="0">
                <a:solidFill>
                  <a:schemeClr val="bg1"/>
                </a:solidFill>
                <a:latin typeface="+mn-ea"/>
              </a:rPr>
              <a:t>타임테이블</a:t>
            </a:r>
            <a:r>
              <a:rPr lang="en-US" altLang="ko-KR" sz="797" b="1" dirty="0">
                <a:solidFill>
                  <a:schemeClr val="bg1"/>
                </a:solidFill>
                <a:latin typeface="+mn-ea"/>
              </a:rPr>
              <a:t>&gt; </a:t>
            </a:r>
            <a:r>
              <a:rPr lang="ko-KR" altLang="en-US" sz="797" b="1" dirty="0">
                <a:solidFill>
                  <a:schemeClr val="bg1"/>
                </a:solidFill>
                <a:latin typeface="+mn-ea"/>
              </a:rPr>
              <a:t>직장인</a:t>
            </a:r>
            <a:r>
              <a:rPr lang="en-US" altLang="ko-KR" sz="797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797" b="1" dirty="0">
                <a:solidFill>
                  <a:schemeClr val="bg1"/>
                </a:solidFill>
                <a:latin typeface="+mn-ea"/>
              </a:rPr>
              <a:t>최선 역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1E58EFEC-6A06-535B-5762-6FC7722F2B10}"/>
              </a:ext>
            </a:extLst>
          </p:cNvPr>
          <p:cNvSpPr/>
          <p:nvPr/>
        </p:nvSpPr>
        <p:spPr>
          <a:xfrm>
            <a:off x="85656" y="881865"/>
            <a:ext cx="1057977" cy="2445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2193" tIns="21096" rIns="42193" bIns="21096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ko-KR" altLang="en-US" sz="1312" b="1" spc="-1" dirty="0">
                <a:solidFill>
                  <a:schemeClr val="bg1"/>
                </a:solidFill>
                <a:latin typeface="맑은 고딕"/>
                <a:ea typeface="맑은 고딕"/>
              </a:rPr>
              <a:t>최 선 </a:t>
            </a:r>
            <a:r>
              <a:rPr lang="en-US" altLang="ko-KR" sz="1312" b="1" spc="-1" dirty="0">
                <a:solidFill>
                  <a:schemeClr val="bg1"/>
                </a:solidFill>
                <a:latin typeface="맑은 고딕"/>
                <a:ea typeface="맑은 고딕"/>
              </a:rPr>
              <a:t>Profile</a:t>
            </a:r>
            <a:endParaRPr lang="en-US" sz="1312" b="1" spc="-1" dirty="0">
              <a:solidFill>
                <a:schemeClr val="bg1"/>
              </a:solidFill>
              <a:latin typeface="맑은 고딕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E20C01-BA0C-81E6-9833-B6AA2B993B22}"/>
              </a:ext>
            </a:extLst>
          </p:cNvPr>
          <p:cNvSpPr txBox="1"/>
          <p:nvPr/>
        </p:nvSpPr>
        <p:spPr>
          <a:xfrm>
            <a:off x="8034296" y="4761257"/>
            <a:ext cx="1898770" cy="33765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단편영화 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비밀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&gt; 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남자친구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797" dirty="0" err="1">
                <a:solidFill>
                  <a:schemeClr val="bg1"/>
                </a:solidFill>
                <a:latin typeface="+mn-ea"/>
              </a:rPr>
              <a:t>남우혁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 역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ABC547C-EA41-8E8C-9641-9034ACEC3D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0" t="30152" r="25209" b="38555"/>
          <a:stretch/>
        </p:blipFill>
        <p:spPr>
          <a:xfrm>
            <a:off x="7131091" y="804367"/>
            <a:ext cx="3705184" cy="20990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FF2B024-6AF1-0A81-F0E7-ED388EA47FAB}"/>
              </a:ext>
            </a:extLst>
          </p:cNvPr>
          <p:cNvSpPr txBox="1"/>
          <p:nvPr/>
        </p:nvSpPr>
        <p:spPr>
          <a:xfrm>
            <a:off x="7926443" y="2695179"/>
            <a:ext cx="2107669" cy="21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영화 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아마존 </a:t>
            </a:r>
            <a:r>
              <a:rPr lang="ko-KR" altLang="en-US" sz="797" dirty="0" err="1">
                <a:solidFill>
                  <a:schemeClr val="bg1"/>
                </a:solidFill>
                <a:latin typeface="+mn-ea"/>
              </a:rPr>
              <a:t>활명수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&gt; 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파출소 경찰관 역</a:t>
            </a:r>
          </a:p>
        </p:txBody>
      </p:sp>
      <p:pic>
        <p:nvPicPr>
          <p:cNvPr id="8" name="그림 7" descr="사람, 의류, 실내, 웨딩드레스이(가) 표시된 사진&#10;&#10;자동 생성된 설명">
            <a:extLst>
              <a:ext uri="{FF2B5EF4-FFF2-40B4-BE49-F238E27FC236}">
                <a16:creationId xmlns:a16="http://schemas.microsoft.com/office/drawing/2014/main" id="{4CBD6143-131A-009D-1B92-2AB95E17E8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3855"/>
            <a:ext cx="3731593" cy="210161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1C38A6E-DF1E-7D85-BC73-1E8096EF43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8912"/>
            <a:ext cx="3731593" cy="2100106"/>
          </a:xfrm>
          <a:prstGeom prst="rect">
            <a:avLst/>
          </a:prstGeom>
        </p:spPr>
      </p:pic>
      <p:pic>
        <p:nvPicPr>
          <p:cNvPr id="17" name="그림 16" descr="의류, 사람, 인간의 얼굴, 여성이(가) 표시된 사진&#10;&#10;자동 생성된 설명">
            <a:extLst>
              <a:ext uri="{FF2B5EF4-FFF2-40B4-BE49-F238E27FC236}">
                <a16:creationId xmlns:a16="http://schemas.microsoft.com/office/drawing/2014/main" id="{01116A34-7AC7-9902-DD9C-9EF40D14A6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6"/>
          <a:stretch/>
        </p:blipFill>
        <p:spPr>
          <a:xfrm>
            <a:off x="3731592" y="804367"/>
            <a:ext cx="3399496" cy="2269977"/>
          </a:xfrm>
          <a:prstGeom prst="rect">
            <a:avLst/>
          </a:prstGeom>
        </p:spPr>
      </p:pic>
      <p:pic>
        <p:nvPicPr>
          <p:cNvPr id="20" name="그림 19" descr="사람, 인간의 얼굴, 벽, 의류이(가) 표시된 사진&#10;&#10;자동 생성된 설명">
            <a:extLst>
              <a:ext uri="{FF2B5EF4-FFF2-40B4-BE49-F238E27FC236}">
                <a16:creationId xmlns:a16="http://schemas.microsoft.com/office/drawing/2014/main" id="{9DA7CEA5-9548-8553-E1EF-8F05D48650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92" y="3058699"/>
            <a:ext cx="3399496" cy="191320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5C4A36A-7B25-19FB-B6D9-33B7D8284C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r="790"/>
          <a:stretch/>
        </p:blipFill>
        <p:spPr>
          <a:xfrm>
            <a:off x="3731592" y="4971904"/>
            <a:ext cx="3399496" cy="1927867"/>
          </a:xfrm>
          <a:prstGeom prst="rect">
            <a:avLst/>
          </a:prstGeom>
        </p:spPr>
      </p:pic>
      <p:pic>
        <p:nvPicPr>
          <p:cNvPr id="25" name="그림 24" descr="인간의 얼굴, 의류, 사람, 벽이(가) 표시된 사진&#10;&#10;자동 생성된 설명">
            <a:extLst>
              <a:ext uri="{FF2B5EF4-FFF2-40B4-BE49-F238E27FC236}">
                <a16:creationId xmlns:a16="http://schemas.microsoft.com/office/drawing/2014/main" id="{D1C7E234-F422-9500-4360-D3A06BB736D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6"/>
          <a:stretch/>
        </p:blipFill>
        <p:spPr>
          <a:xfrm>
            <a:off x="7131088" y="4971904"/>
            <a:ext cx="3719221" cy="19278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093CCEE-0798-1BD5-2E28-4E2FCCB04539}"/>
              </a:ext>
            </a:extLst>
          </p:cNvPr>
          <p:cNvSpPr txBox="1"/>
          <p:nvPr/>
        </p:nvSpPr>
        <p:spPr>
          <a:xfrm>
            <a:off x="7962974" y="6676174"/>
            <a:ext cx="2034608" cy="21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브랜드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CF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육군병장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&gt; 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병장 김태진 역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A53B48-5E3E-5750-46BC-39BDBDF9FDAF}"/>
              </a:ext>
            </a:extLst>
          </p:cNvPr>
          <p:cNvSpPr txBox="1"/>
          <p:nvPr/>
        </p:nvSpPr>
        <p:spPr>
          <a:xfrm>
            <a:off x="4324929" y="6677650"/>
            <a:ext cx="2212822" cy="21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단편영화 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&lt;Unable&gt; 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대학동창생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797" dirty="0" err="1">
                <a:solidFill>
                  <a:schemeClr val="bg1"/>
                </a:solidFill>
                <a:latin typeface="+mn-ea"/>
              </a:rPr>
              <a:t>김우수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 역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93906A-236E-DBDA-589E-82B559045FCB}"/>
              </a:ext>
            </a:extLst>
          </p:cNvPr>
          <p:cNvSpPr txBox="1"/>
          <p:nvPr/>
        </p:nvSpPr>
        <p:spPr>
          <a:xfrm>
            <a:off x="564744" y="4583917"/>
            <a:ext cx="2602102" cy="21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797" dirty="0" err="1">
                <a:solidFill>
                  <a:schemeClr val="bg1"/>
                </a:solidFill>
                <a:latin typeface="+mn-ea"/>
              </a:rPr>
              <a:t>tvn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드라마 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웨딩 </a:t>
            </a:r>
            <a:r>
              <a:rPr lang="ko-KR" altLang="en-US" sz="797" dirty="0" err="1">
                <a:solidFill>
                  <a:schemeClr val="bg1"/>
                </a:solidFill>
                <a:latin typeface="+mn-ea"/>
              </a:rPr>
              <a:t>임파서블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&gt; </a:t>
            </a:r>
            <a:r>
              <a:rPr lang="ko-KR" altLang="en-US" sz="797" dirty="0" err="1">
                <a:solidFill>
                  <a:schemeClr val="bg1"/>
                </a:solidFill>
                <a:latin typeface="+mn-ea"/>
              </a:rPr>
              <a:t>나아정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상대배우 역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CB17B5-22B2-FB69-370E-98839AD8D364}"/>
              </a:ext>
            </a:extLst>
          </p:cNvPr>
          <p:cNvSpPr txBox="1"/>
          <p:nvPr/>
        </p:nvSpPr>
        <p:spPr>
          <a:xfrm>
            <a:off x="4324929" y="4761257"/>
            <a:ext cx="2212822" cy="21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단편영화 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불 화자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&gt; 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카페사장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최선 역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68C445-295F-7052-2742-A600A1531356}"/>
              </a:ext>
            </a:extLst>
          </p:cNvPr>
          <p:cNvSpPr txBox="1"/>
          <p:nvPr/>
        </p:nvSpPr>
        <p:spPr>
          <a:xfrm>
            <a:off x="4261723" y="2836578"/>
            <a:ext cx="2339233" cy="21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뮤직비디오 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797" dirty="0" err="1">
                <a:solidFill>
                  <a:schemeClr val="bg1"/>
                </a:solidFill>
                <a:latin typeface="+mn-ea"/>
              </a:rPr>
              <a:t>잘먹고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,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 잘살아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&gt; 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게스트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최선 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A2EB3-4DB1-6318-1F8C-7415710ADAE2}"/>
              </a:ext>
            </a:extLst>
          </p:cNvPr>
          <p:cNvSpPr txBox="1"/>
          <p:nvPr/>
        </p:nvSpPr>
        <p:spPr>
          <a:xfrm>
            <a:off x="505149" y="6677649"/>
            <a:ext cx="2721293" cy="21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울산남구여행 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구세주들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&gt; 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인천남구대표</a:t>
            </a:r>
            <a:r>
              <a:rPr lang="en-US" altLang="ko-KR" sz="797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797" dirty="0">
                <a:solidFill>
                  <a:schemeClr val="bg1"/>
                </a:solidFill>
                <a:latin typeface="+mn-ea"/>
              </a:rPr>
              <a:t>배우 최선 역</a:t>
            </a:r>
          </a:p>
        </p:txBody>
      </p:sp>
    </p:spTree>
    <p:extLst>
      <p:ext uri="{BB962C8B-B14F-4D97-AF65-F5344CB8AC3E}">
        <p14:creationId xmlns:p14="http://schemas.microsoft.com/office/powerpoint/2010/main" val="355059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5538</TotalTime>
  <Words>343</Words>
  <Application>Microsoft Office PowerPoint</Application>
  <PresentationFormat>사용자 지정</PresentationFormat>
  <Paragraphs>43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4" baseType="lpstr">
      <vt:lpstr>Apple SD Gothic Neo</vt:lpstr>
      <vt:lpstr>HY견고딕</vt:lpstr>
      <vt:lpstr>맑은 고딕</vt:lpstr>
      <vt:lpstr>바탕</vt:lpstr>
      <vt:lpstr>Arial</vt:lpstr>
      <vt:lpstr>Calibri</vt:lpstr>
      <vt:lpstr>Lucida Bright</vt:lpstr>
      <vt:lpstr>Pristina</vt:lpstr>
      <vt:lpstr>Symbol</vt:lpstr>
      <vt:lpstr>Wingdings</vt:lpstr>
      <vt:lpstr>Office Theme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officegen</dc:creator>
  <dc:description/>
  <cp:lastModifiedBy>태진 김</cp:lastModifiedBy>
  <cp:revision>357</cp:revision>
  <dcterms:created xsi:type="dcterms:W3CDTF">2023-08-09T21:24:20Z</dcterms:created>
  <dcterms:modified xsi:type="dcterms:W3CDTF">2024-05-22T11:18:13Z</dcterms:modified>
  <dc:language>ko-KR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사용자 지정</vt:lpwstr>
  </property>
  <property fmtid="{D5CDD505-2E9C-101B-9397-08002B2CF9AE}" pid="4" name="Slides">
    <vt:i4>4</vt:i4>
  </property>
</Properties>
</file>