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06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926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407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5026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632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909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27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9441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80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2801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552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5D605-8F18-4C8C-944B-11E99899CE0B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1512F-7D7B-4B2D-83BE-BE447187F8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606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onehan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598320" y="328584"/>
            <a:ext cx="5133627" cy="10369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66626" y="319158"/>
            <a:ext cx="3271101" cy="1046375"/>
          </a:xfrm>
        </p:spPr>
        <p:txBody>
          <a:bodyPr>
            <a:normAutofit/>
          </a:bodyPr>
          <a:lstStyle/>
          <a:p>
            <a:r>
              <a:rPr lang="ko-KR" altLang="en-US" sz="5800" b="1" dirty="0" smtClean="0"/>
              <a:t>서 하 나</a:t>
            </a:r>
            <a:endParaRPr lang="ko-KR" altLang="en-US" sz="58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 flipV="1">
            <a:off x="7362333" y="537327"/>
            <a:ext cx="4440026" cy="5816338"/>
          </a:xfrm>
        </p:spPr>
        <p:txBody>
          <a:bodyPr/>
          <a:lstStyle/>
          <a:p>
            <a:r>
              <a:rPr lang="ko-KR" altLang="en-US" dirty="0" err="1" smtClean="0"/>
              <a:t>ㅇ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98320" y="1760103"/>
            <a:ext cx="1208985" cy="61863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 smtClean="0"/>
              <a:t>생년월일 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키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몸무게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특기</a:t>
            </a:r>
            <a:endParaRPr lang="en-US" altLang="ko-KR" b="1" dirty="0" smtClean="0"/>
          </a:p>
          <a:p>
            <a:endParaRPr lang="en-US" altLang="ko-KR" b="1" dirty="0"/>
          </a:p>
          <a:p>
            <a:r>
              <a:rPr lang="ko-KR" altLang="en-US" b="1" dirty="0" smtClean="0"/>
              <a:t>취미</a:t>
            </a:r>
            <a:endParaRPr lang="en-US" altLang="ko-KR" b="1" dirty="0" smtClean="0"/>
          </a:p>
          <a:p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학력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en-US" altLang="ko-KR" b="1" dirty="0" smtClean="0"/>
              <a:t>E-mail</a:t>
            </a:r>
          </a:p>
          <a:p>
            <a:endParaRPr lang="en-US" altLang="ko-KR" b="1" dirty="0" smtClean="0"/>
          </a:p>
          <a:p>
            <a:r>
              <a:rPr lang="en-US" altLang="ko-KR" b="1" dirty="0" smtClean="0"/>
              <a:t>Phone</a:t>
            </a:r>
          </a:p>
          <a:p>
            <a:endParaRPr lang="en-US" altLang="ko-KR" b="1" dirty="0" smtClean="0"/>
          </a:p>
          <a:p>
            <a:endParaRPr lang="en-US" altLang="ko-KR" b="1" dirty="0"/>
          </a:p>
          <a:p>
            <a:r>
              <a:rPr lang="ko-KR" altLang="en-US" b="1" dirty="0" smtClean="0"/>
              <a:t>경력</a:t>
            </a:r>
            <a:endParaRPr lang="en-US" altLang="ko-KR" b="1" dirty="0" smtClean="0"/>
          </a:p>
          <a:p>
            <a:endParaRPr lang="en-US" altLang="ko-KR" b="1" dirty="0" smtClean="0"/>
          </a:p>
          <a:p>
            <a:endParaRPr lang="en-US" altLang="ko-KR" b="1" dirty="0"/>
          </a:p>
          <a:p>
            <a:endParaRPr lang="en-US" altLang="ko-KR" b="1" dirty="0"/>
          </a:p>
          <a:p>
            <a:endParaRPr lang="en-US" altLang="ko-KR" b="1" dirty="0"/>
          </a:p>
          <a:p>
            <a:endParaRPr lang="en-US" altLang="ko-KR" b="1" dirty="0" smtClean="0"/>
          </a:p>
        </p:txBody>
      </p:sp>
      <p:sp>
        <p:nvSpPr>
          <p:cNvPr id="5" name="직사각형 4"/>
          <p:cNvSpPr/>
          <p:nvPr/>
        </p:nvSpPr>
        <p:spPr>
          <a:xfrm>
            <a:off x="1971747" y="1760103"/>
            <a:ext cx="5487400" cy="5078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/>
              <a:t>2010. 01. 28</a:t>
            </a:r>
          </a:p>
          <a:p>
            <a:endParaRPr lang="en-US" altLang="ko-KR" b="1" dirty="0" smtClean="0"/>
          </a:p>
          <a:p>
            <a:r>
              <a:rPr lang="en-US" altLang="ko-KR" b="1" dirty="0" smtClean="0"/>
              <a:t>160cm/44kg</a:t>
            </a:r>
          </a:p>
          <a:p>
            <a:endParaRPr lang="en-US" altLang="ko-KR" b="1" dirty="0" smtClean="0"/>
          </a:p>
          <a:p>
            <a:r>
              <a:rPr lang="ko-KR" altLang="en-US" b="1" dirty="0" smtClean="0"/>
              <a:t>바이올린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피아노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성대모사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무용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노래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태권도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배드민턴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뜨개질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계원예술고등학교 </a:t>
            </a:r>
            <a:r>
              <a:rPr lang="en-US" altLang="ko-KR" b="1" dirty="0" smtClean="0"/>
              <a:t>(26</a:t>
            </a:r>
            <a:r>
              <a:rPr lang="ko-KR" altLang="en-US" b="1" dirty="0" smtClean="0"/>
              <a:t>년도 입학</a:t>
            </a:r>
            <a:r>
              <a:rPr lang="en-US" altLang="ko-KR" b="1" dirty="0" smtClean="0"/>
              <a:t>)</a:t>
            </a:r>
          </a:p>
          <a:p>
            <a:endParaRPr lang="en-US" altLang="ko-KR" b="1" dirty="0" smtClean="0"/>
          </a:p>
          <a:p>
            <a:r>
              <a:rPr lang="en-US" altLang="ko-KR" b="1" dirty="0" smtClean="0">
                <a:hlinkClick r:id="rId2"/>
              </a:rPr>
              <a:t>onehana@gmail.com</a:t>
            </a:r>
            <a:endParaRPr lang="en-US" altLang="ko-KR" b="1" dirty="0" smtClean="0"/>
          </a:p>
          <a:p>
            <a:endParaRPr lang="en-US" altLang="ko-KR" b="1" dirty="0"/>
          </a:p>
          <a:p>
            <a:r>
              <a:rPr lang="ko-KR" altLang="en-US" b="1" dirty="0" smtClean="0"/>
              <a:t>본인</a:t>
            </a:r>
            <a:r>
              <a:rPr lang="en-US" altLang="ko-KR" b="1" dirty="0" smtClean="0"/>
              <a:t>: 010-6300-3269</a:t>
            </a:r>
          </a:p>
          <a:p>
            <a:r>
              <a:rPr lang="ko-KR" altLang="en-US" b="1" dirty="0" smtClean="0"/>
              <a:t>부모님</a:t>
            </a:r>
            <a:r>
              <a:rPr lang="en-US" altLang="ko-KR" b="1" dirty="0" smtClean="0"/>
              <a:t>: 010-2540-3269</a:t>
            </a:r>
          </a:p>
          <a:p>
            <a:endParaRPr lang="en-US" altLang="ko-KR" b="1" dirty="0"/>
          </a:p>
          <a:p>
            <a:r>
              <a:rPr lang="en-US" altLang="ko-KR" b="1" dirty="0" smtClean="0"/>
              <a:t>2024 </a:t>
            </a:r>
            <a:r>
              <a:rPr lang="ko-KR" altLang="en-US" b="1" dirty="0" smtClean="0"/>
              <a:t>경기 공유 학교 영화제작 </a:t>
            </a:r>
            <a:endParaRPr lang="en-US" altLang="ko-KR" b="1" dirty="0" smtClean="0"/>
          </a:p>
          <a:p>
            <a:r>
              <a:rPr lang="en-US" altLang="ko-KR" b="1" dirty="0" smtClean="0"/>
              <a:t>2022 </a:t>
            </a:r>
            <a:r>
              <a:rPr lang="ko-KR" altLang="en-US" b="1" dirty="0" smtClean="0"/>
              <a:t>경기 꿈의 학교 뮤지컬 </a:t>
            </a:r>
            <a:r>
              <a:rPr lang="en-US" altLang="ko-KR" b="1" dirty="0" smtClean="0"/>
              <a:t>‘</a:t>
            </a:r>
            <a:r>
              <a:rPr lang="ko-KR" altLang="en-US" b="1" dirty="0" smtClean="0"/>
              <a:t>오</a:t>
            </a:r>
            <a:r>
              <a:rPr lang="en-US" altLang="ko-KR" b="1" dirty="0" smtClean="0"/>
              <a:t>! </a:t>
            </a:r>
            <a:r>
              <a:rPr lang="ko-KR" altLang="en-US" b="1" dirty="0" smtClean="0"/>
              <a:t>당신이 잠든 사이</a:t>
            </a:r>
            <a:r>
              <a:rPr lang="en-US" altLang="ko-KR" dirty="0" smtClean="0"/>
              <a:t>‘</a:t>
            </a:r>
          </a:p>
          <a:p>
            <a:endParaRPr lang="en-US" altLang="ko-KR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2" t="13745" r="14698" b="138"/>
          <a:stretch/>
        </p:blipFill>
        <p:spPr>
          <a:xfrm>
            <a:off x="7641994" y="0"/>
            <a:ext cx="4550006" cy="7581327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3779765" y="829650"/>
            <a:ext cx="1754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err="1" smtClean="0"/>
              <a:t>Seo</a:t>
            </a:r>
            <a:r>
              <a:rPr lang="en-US" altLang="ko-KR" sz="2400" b="1" dirty="0" smtClean="0"/>
              <a:t> Ha Na</a:t>
            </a:r>
            <a:endParaRPr lang="ko-KR" altLang="en-US" sz="2400" b="1" dirty="0"/>
          </a:p>
        </p:txBody>
      </p:sp>
      <p:cxnSp>
        <p:nvCxnSpPr>
          <p:cNvPr id="10" name="직선 연결선 9"/>
          <p:cNvCxnSpPr/>
          <p:nvPr/>
        </p:nvCxnSpPr>
        <p:spPr>
          <a:xfrm flipH="1">
            <a:off x="1849402" y="1760103"/>
            <a:ext cx="18404" cy="4779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13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2" t="14676" r="8371"/>
          <a:stretch/>
        </p:blipFill>
        <p:spPr>
          <a:xfrm>
            <a:off x="84843" y="365125"/>
            <a:ext cx="3728135" cy="600580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5" t="17465" r="8248" b="-1"/>
          <a:stretch/>
        </p:blipFill>
        <p:spPr>
          <a:xfrm>
            <a:off x="3902694" y="365125"/>
            <a:ext cx="4168866" cy="6005806"/>
          </a:xfrm>
          <a:prstGeom prst="rect">
            <a:avLst/>
          </a:prstGeom>
        </p:spPr>
      </p:pic>
      <p:pic>
        <p:nvPicPr>
          <p:cNvPr id="8" name="내용 개체 틀 7"/>
          <p:cNvPicPr>
            <a:picLocks noGrp="1" noChangeAspect="1"/>
          </p:cNvPicPr>
          <p:nvPr>
            <p:ph idx="1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46" t="8335" r="2923" b="-1"/>
          <a:stretch/>
        </p:blipFill>
        <p:spPr>
          <a:xfrm>
            <a:off x="8135333" y="365125"/>
            <a:ext cx="3954393" cy="6005806"/>
          </a:xfrm>
        </p:spPr>
      </p:pic>
    </p:spTree>
    <p:extLst>
      <p:ext uri="{BB962C8B-B14F-4D97-AF65-F5344CB8AC3E}">
        <p14:creationId xmlns:p14="http://schemas.microsoft.com/office/powerpoint/2010/main" val="120833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67</Words>
  <Application>Microsoft Office PowerPoint</Application>
  <PresentationFormat>와이드스크린</PresentationFormat>
  <Paragraphs>40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서 하 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서하나</dc:title>
  <dc:creator>etelecom2016@naver.com</dc:creator>
  <cp:lastModifiedBy>etelecom2016@naver.com</cp:lastModifiedBy>
  <cp:revision>7</cp:revision>
  <dcterms:created xsi:type="dcterms:W3CDTF">2025-12-10T11:26:52Z</dcterms:created>
  <dcterms:modified xsi:type="dcterms:W3CDTF">2025-12-13T09:30:21Z</dcterms:modified>
</cp:coreProperties>
</file>