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01EE21-E2B0-4E08-8B1F-1DBDB1B4FB98}" v="4" dt="2026-02-12T09:12:41.401"/>
    <p1510:client id="{56A6654D-184F-424E-8D65-7928052C3089}" v="27" dt="2026-02-11T10:25:15.450"/>
    <p1510:client id="{D1820F29-F541-424E-9915-C1C4DAF1F448}" v="4" dt="2026-02-12T09:02:11.3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보통 스타일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64" d="100"/>
          <a:sy n="64" d="100"/>
        </p:scale>
        <p:origin x="72" y="11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수경 유" userId="9674d7f4-f535-4b8e-8cb6-934a2bb6eb4e" providerId="ADAL" clId="{6F49285A-E9D7-4A4E-8A86-89235A37F297}"/>
    <pc:docChg chg="undo custSel modSld">
      <pc:chgData name="수경 유" userId="9674d7f4-f535-4b8e-8cb6-934a2bb6eb4e" providerId="ADAL" clId="{6F49285A-E9D7-4A4E-8A86-89235A37F297}" dt="2026-02-12T09:13:25.484" v="55" actId="20577"/>
      <pc:docMkLst>
        <pc:docMk/>
      </pc:docMkLst>
      <pc:sldChg chg="modSp mod">
        <pc:chgData name="수경 유" userId="9674d7f4-f535-4b8e-8cb6-934a2bb6eb4e" providerId="ADAL" clId="{6F49285A-E9D7-4A4E-8A86-89235A37F297}" dt="2026-02-12T09:13:12.235" v="54" actId="20577"/>
        <pc:sldMkLst>
          <pc:docMk/>
          <pc:sldMk cId="3270785758" sldId="256"/>
        </pc:sldMkLst>
        <pc:spChg chg="mod">
          <ac:chgData name="수경 유" userId="9674d7f4-f535-4b8e-8cb6-934a2bb6eb4e" providerId="ADAL" clId="{6F49285A-E9D7-4A4E-8A86-89235A37F297}" dt="2026-02-12T09:11:46.881" v="2" actId="20577"/>
          <ac:spMkLst>
            <pc:docMk/>
            <pc:sldMk cId="3270785758" sldId="256"/>
            <ac:spMk id="3" creationId="{20B5F5F8-60BC-647F-49EB-E2CB475D4F97}"/>
          </ac:spMkLst>
        </pc:spChg>
        <pc:spChg chg="mod">
          <ac:chgData name="수경 유" userId="9674d7f4-f535-4b8e-8cb6-934a2bb6eb4e" providerId="ADAL" clId="{6F49285A-E9D7-4A4E-8A86-89235A37F297}" dt="2026-02-12T09:13:12.235" v="54" actId="20577"/>
          <ac:spMkLst>
            <pc:docMk/>
            <pc:sldMk cId="3270785758" sldId="256"/>
            <ac:spMk id="5" creationId="{7FA2DB81-F46D-FF60-9408-E0A88449553B}"/>
          </ac:spMkLst>
        </pc:spChg>
      </pc:sldChg>
      <pc:sldChg chg="modSp mod">
        <pc:chgData name="수경 유" userId="9674d7f4-f535-4b8e-8cb6-934a2bb6eb4e" providerId="ADAL" clId="{6F49285A-E9D7-4A4E-8A86-89235A37F297}" dt="2026-02-12T09:13:25.484" v="55" actId="20577"/>
        <pc:sldMkLst>
          <pc:docMk/>
          <pc:sldMk cId="4131616993" sldId="257"/>
        </pc:sldMkLst>
        <pc:spChg chg="mod">
          <ac:chgData name="수경 유" userId="9674d7f4-f535-4b8e-8cb6-934a2bb6eb4e" providerId="ADAL" clId="{6F49285A-E9D7-4A4E-8A86-89235A37F297}" dt="2026-02-12T09:13:25.484" v="55" actId="20577"/>
          <ac:spMkLst>
            <pc:docMk/>
            <pc:sldMk cId="4131616993" sldId="257"/>
            <ac:spMk id="2" creationId="{DDF316C4-732D-BB77-EBD3-8A5C41AD23A8}"/>
          </ac:spMkLst>
        </pc:spChg>
      </pc:sldChg>
    </pc:docChg>
  </pc:docChgLst>
  <pc:docChgLst>
    <pc:chgData name="수경 유" userId="9674d7f4-f535-4b8e-8cb6-934a2bb6eb4e" providerId="ADAL" clId="{34ACA068-5D37-4888-A65B-FF78BCBE8BF3}"/>
    <pc:docChg chg="undo custSel modSld">
      <pc:chgData name="수경 유" userId="9674d7f4-f535-4b8e-8cb6-934a2bb6eb4e" providerId="ADAL" clId="{34ACA068-5D37-4888-A65B-FF78BCBE8BF3}" dt="2026-02-11T10:25:17.963" v="627" actId="20577"/>
      <pc:docMkLst>
        <pc:docMk/>
      </pc:docMkLst>
      <pc:sldChg chg="modSp mod">
        <pc:chgData name="수경 유" userId="9674d7f4-f535-4b8e-8cb6-934a2bb6eb4e" providerId="ADAL" clId="{34ACA068-5D37-4888-A65B-FF78BCBE8BF3}" dt="2026-02-11T10:25:17.963" v="627" actId="20577"/>
        <pc:sldMkLst>
          <pc:docMk/>
          <pc:sldMk cId="3270785758" sldId="256"/>
        </pc:sldMkLst>
        <pc:spChg chg="mod">
          <ac:chgData name="수경 유" userId="9674d7f4-f535-4b8e-8cb6-934a2bb6eb4e" providerId="ADAL" clId="{34ACA068-5D37-4888-A65B-FF78BCBE8BF3}" dt="2026-02-11T10:25:17.963" v="627" actId="20577"/>
          <ac:spMkLst>
            <pc:docMk/>
            <pc:sldMk cId="3270785758" sldId="256"/>
            <ac:spMk id="5" creationId="{7FA2DB81-F46D-FF60-9408-E0A88449553B}"/>
          </ac:spMkLst>
        </pc:spChg>
        <pc:graphicFrameChg chg="mod modGraphic">
          <ac:chgData name="수경 유" userId="9674d7f4-f535-4b8e-8cb6-934a2bb6eb4e" providerId="ADAL" clId="{34ACA068-5D37-4888-A65B-FF78BCBE8BF3}" dt="2026-02-09T07:12:16.766" v="209" actId="20577"/>
          <ac:graphicFrameMkLst>
            <pc:docMk/>
            <pc:sldMk cId="3270785758" sldId="256"/>
            <ac:graphicFrameMk id="6" creationId="{D0E9DE03-0497-02D6-984F-33EAF560FAA0}"/>
          </ac:graphicFrameMkLst>
        </pc:graphicFrameChg>
      </pc:sldChg>
      <pc:sldChg chg="modSp mod">
        <pc:chgData name="수경 유" userId="9674d7f4-f535-4b8e-8cb6-934a2bb6eb4e" providerId="ADAL" clId="{34ACA068-5D37-4888-A65B-FF78BCBE8BF3}" dt="2026-02-11T10:16:46.594" v="227" actId="20578"/>
        <pc:sldMkLst>
          <pc:docMk/>
          <pc:sldMk cId="4131616993" sldId="257"/>
        </pc:sldMkLst>
        <pc:spChg chg="mod">
          <ac:chgData name="수경 유" userId="9674d7f4-f535-4b8e-8cb6-934a2bb6eb4e" providerId="ADAL" clId="{34ACA068-5D37-4888-A65B-FF78BCBE8BF3}" dt="2026-02-09T07:11:23.043" v="149" actId="20577"/>
          <ac:spMkLst>
            <pc:docMk/>
            <pc:sldMk cId="4131616993" sldId="257"/>
            <ac:spMk id="2" creationId="{DDF316C4-732D-BB77-EBD3-8A5C41AD23A8}"/>
          </ac:spMkLst>
        </pc:spChg>
        <pc:spChg chg="mod">
          <ac:chgData name="수경 유" userId="9674d7f4-f535-4b8e-8cb6-934a2bb6eb4e" providerId="ADAL" clId="{34ACA068-5D37-4888-A65B-FF78BCBE8BF3}" dt="2026-02-11T10:16:46.594" v="227" actId="20578"/>
          <ac:spMkLst>
            <pc:docMk/>
            <pc:sldMk cId="4131616993" sldId="257"/>
            <ac:spMk id="5" creationId="{4EBCE913-C883-4047-20F6-5A3F764DBE43}"/>
          </ac:spMkLst>
        </pc:spChg>
      </pc:sldChg>
    </pc:docChg>
  </pc:docChgLst>
  <pc:docChgLst>
    <pc:chgData name="수진 유" userId="b9b6ceb91131ea42" providerId="LiveId" clId="{F26EEFE1-8DB8-41B2-A901-DB9C9CEFC20F}"/>
    <pc:docChg chg="undo custSel modSld">
      <pc:chgData name="수진 유" userId="b9b6ceb91131ea42" providerId="LiveId" clId="{F26EEFE1-8DB8-41B2-A901-DB9C9CEFC20F}" dt="2026-02-12T09:02:34.496" v="567" actId="20577"/>
      <pc:docMkLst>
        <pc:docMk/>
      </pc:docMkLst>
      <pc:sldChg chg="modSp mod">
        <pc:chgData name="수진 유" userId="b9b6ceb91131ea42" providerId="LiveId" clId="{F26EEFE1-8DB8-41B2-A901-DB9C9CEFC20F}" dt="2026-02-12T09:02:34.496" v="567" actId="20577"/>
        <pc:sldMkLst>
          <pc:docMk/>
          <pc:sldMk cId="3270785758" sldId="256"/>
        </pc:sldMkLst>
        <pc:spChg chg="mod">
          <ac:chgData name="수진 유" userId="b9b6ceb91131ea42" providerId="LiveId" clId="{F26EEFE1-8DB8-41B2-A901-DB9C9CEFC20F}" dt="2026-02-12T09:00:39.656" v="506" actId="1076"/>
          <ac:spMkLst>
            <pc:docMk/>
            <pc:sldMk cId="3270785758" sldId="256"/>
            <ac:spMk id="3" creationId="{20B5F5F8-60BC-647F-49EB-E2CB475D4F97}"/>
          </ac:spMkLst>
        </pc:spChg>
        <pc:spChg chg="mod">
          <ac:chgData name="수진 유" userId="b9b6ceb91131ea42" providerId="LiveId" clId="{F26EEFE1-8DB8-41B2-A901-DB9C9CEFC20F}" dt="2026-02-12T09:02:34.496" v="567" actId="20577"/>
          <ac:spMkLst>
            <pc:docMk/>
            <pc:sldMk cId="3270785758" sldId="256"/>
            <ac:spMk id="5" creationId="{7FA2DB81-F46D-FF60-9408-E0A88449553B}"/>
          </ac:spMkLst>
        </pc:spChg>
      </pc:sldChg>
      <pc:sldChg chg="modSp mod">
        <pc:chgData name="수진 유" userId="b9b6ceb91131ea42" providerId="LiveId" clId="{F26EEFE1-8DB8-41B2-A901-DB9C9CEFC20F}" dt="2026-02-12T09:00:46.572" v="508"/>
        <pc:sldMkLst>
          <pc:docMk/>
          <pc:sldMk cId="4131616993" sldId="257"/>
        </pc:sldMkLst>
        <pc:spChg chg="mod">
          <ac:chgData name="수진 유" userId="b9b6ceb91131ea42" providerId="LiveId" clId="{F26EEFE1-8DB8-41B2-A901-DB9C9CEFC20F}" dt="2026-02-12T09:00:46.572" v="508"/>
          <ac:spMkLst>
            <pc:docMk/>
            <pc:sldMk cId="4131616993" sldId="257"/>
            <ac:spMk id="2" creationId="{DDF316C4-732D-BB77-EBD3-8A5C41AD23A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716CD18-60D7-F2A7-1D23-852904CD0F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51E1756E-6CA8-950B-9E79-F35BDA79F9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0AFA013-17BB-D8E5-BA22-22BF2C307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CC2FC-7F68-49C6-A841-5379F10BB513}" type="datetimeFigureOut">
              <a:rPr lang="ko-KR" altLang="en-US" smtClean="0"/>
              <a:t>2026-02-12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A1026E4-B53E-4D1E-AD2E-866280977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F73F6F9-61CF-F621-BEDD-898628E72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1D6F6-7030-4271-AF33-4C7552B47E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4832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3B00F4-7897-8310-884B-69D354E3B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0C363C3-EEF6-CD6C-2D1F-9E910F9550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6A940D6-FB5A-CD44-9006-DB86F7DF5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CC2FC-7F68-49C6-A841-5379F10BB513}" type="datetimeFigureOut">
              <a:rPr lang="ko-KR" altLang="en-US" smtClean="0"/>
              <a:t>2026-02-12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9B5EF7A-CEA5-4146-FE98-D40F13DED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B815099-15AE-CC12-9427-A995D7267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1D6F6-7030-4271-AF33-4C7552B47E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3597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A31360C7-3D04-1410-A06D-9E48292FAA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B0B3F486-1A70-C477-FFDA-CD0844F8C6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BFC2472-3A32-1067-6E80-EA3283B0F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CC2FC-7F68-49C6-A841-5379F10BB513}" type="datetimeFigureOut">
              <a:rPr lang="ko-KR" altLang="en-US" smtClean="0"/>
              <a:t>2026-02-12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88DBE4A-FA12-0A99-1035-7E9C24858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F29DA35-192F-8A90-D88A-B7153E491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1D6F6-7030-4271-AF33-4C7552B47E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0096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0B42A6A-44DF-67EE-F831-F958BE174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70DA491-9984-CCB4-B7D3-BAF748377E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311BB0B-AF4C-E4A8-C81D-33CA403DA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CC2FC-7F68-49C6-A841-5379F10BB513}" type="datetimeFigureOut">
              <a:rPr lang="ko-KR" altLang="en-US" smtClean="0"/>
              <a:t>2026-02-12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A2A63B0-7E07-73C1-7A9C-01E037957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CAFE65E-DCAC-1757-2EA9-BAC379862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1D6F6-7030-4271-AF33-4C7552B47E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84006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AE5E96F-C193-10BA-3C5E-622E92600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3B10CB0-04CE-5EC3-8918-53C482CBC4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AA6C90-9A46-B9BF-C987-C09A8462B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CC2FC-7F68-49C6-A841-5379F10BB513}" type="datetimeFigureOut">
              <a:rPr lang="ko-KR" altLang="en-US" smtClean="0"/>
              <a:t>2026-02-12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D0B3FFC-58EE-32F6-96ED-AC61809AA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31353FD-326E-E37C-859F-E7A45C005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1D6F6-7030-4271-AF33-4C7552B47E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395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ABD559D-0BC3-D7C0-69D3-A48BA3630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4CC1DFA-D7BE-1D64-B484-1C8DE4DF59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10A7F6C-4912-ABBE-660E-F44243C76D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7A8476D-92DF-2201-2A90-001E4DF40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CC2FC-7F68-49C6-A841-5379F10BB513}" type="datetimeFigureOut">
              <a:rPr lang="ko-KR" altLang="en-US" smtClean="0"/>
              <a:t>2026-02-12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63F760B-B6AE-9743-6BD9-6717770AF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92A5465-BF03-A7F8-9C3E-28E1F1A35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1D6F6-7030-4271-AF33-4C7552B47E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0150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7676134-C645-A794-4EE8-AF8AC8B59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639D79B-B707-5517-8D87-A00B157315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CF32DB7-2CDA-D3C1-1F97-7408BC98FA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EBA0EEDE-6C41-AE70-8234-FC90C16337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D9837551-6F95-956E-32FB-3B6DD8218C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849FA7F9-8737-1EFA-E3D1-BD8B262AD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CC2FC-7F68-49C6-A841-5379F10BB513}" type="datetimeFigureOut">
              <a:rPr lang="ko-KR" altLang="en-US" smtClean="0"/>
              <a:t>2026-02-12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DAC69E13-07DB-3127-F04C-73077FF32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3B0DA36-8B05-4781-9CDA-95C2030CE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1D6F6-7030-4271-AF33-4C7552B47E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8135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BB6FEDB-737C-E469-2236-C5E1701D3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BE6DF90B-BDFF-C60C-263F-5E7D896BD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CC2FC-7F68-49C6-A841-5379F10BB513}" type="datetimeFigureOut">
              <a:rPr lang="ko-KR" altLang="en-US" smtClean="0"/>
              <a:t>2026-02-12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A459357-494D-0EF1-FABD-E561120B3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EC83ADEA-FFAD-4616-B1BE-47FFDA7AB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1D6F6-7030-4271-AF33-4C7552B47E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59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4F7707A8-CB17-59F9-53C5-5D7F8AC20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CC2FC-7F68-49C6-A841-5379F10BB513}" type="datetimeFigureOut">
              <a:rPr lang="ko-KR" altLang="en-US" smtClean="0"/>
              <a:t>2026-02-12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8AA5326F-62C8-3E2C-3FBF-2FD476C36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048AE42B-0AB4-DB1F-40D0-191EBC9C7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1D6F6-7030-4271-AF33-4C7552B47E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98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E4C5FD7-3067-E2F6-34C2-3C4CC2AE7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98CE885-08F7-054A-785E-E253084E6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EDE74C1-C42C-6179-E540-722282A4E4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81677DB-14FC-1AF0-D97F-ADDE166FE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CC2FC-7F68-49C6-A841-5379F10BB513}" type="datetimeFigureOut">
              <a:rPr lang="ko-KR" altLang="en-US" smtClean="0"/>
              <a:t>2026-02-12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5A25C0F-A54A-F7C5-7240-D4FB0A32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2555EEB-2DDB-EF5B-383A-A2AA6BD78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1D6F6-7030-4271-AF33-4C7552B47E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6074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32FF5E5-5E46-05DE-A46E-E0820571B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41CAA412-FE6F-02D5-CF74-99D32450E0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D68C8AD-1DFA-5E19-EA15-568FBD1BEB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2C661CB-8363-61E6-05E7-34559CBCC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CC2FC-7F68-49C6-A841-5379F10BB513}" type="datetimeFigureOut">
              <a:rPr lang="ko-KR" altLang="en-US" smtClean="0"/>
              <a:t>2026-02-12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4A4EDB7-62D5-FA6E-B073-A99E22484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E579A56-FCBD-61DC-B27C-EB7201459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1D6F6-7030-4271-AF33-4C7552B47E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724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0CEB834-0674-A8E8-603F-EC4AB1433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2B9AE67-74D4-CCBF-93F3-7DEB269C35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0E14DAC-3E1B-36A9-C1D5-68ECEB8871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CC2FC-7F68-49C6-A841-5379F10BB513}" type="datetimeFigureOut">
              <a:rPr lang="ko-KR" altLang="en-US" smtClean="0"/>
              <a:t>2026-02-12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1CF3DE0-38C0-D159-BEFE-DD347ED91A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44DF3E-AD9E-B567-FFC9-D9434309DF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1D6F6-7030-4271-AF33-4C7552B47E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7948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FA2DB81-F46D-FF60-9408-E0A88449553B}"/>
              </a:ext>
            </a:extLst>
          </p:cNvPr>
          <p:cNvSpPr txBox="1"/>
          <p:nvPr/>
        </p:nvSpPr>
        <p:spPr>
          <a:xfrm>
            <a:off x="310621" y="358756"/>
            <a:ext cx="6096000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b="1" dirty="0"/>
              <a:t>NAME (</a:t>
            </a:r>
            <a:r>
              <a:rPr lang="ko-KR" altLang="en-US" sz="2800" b="1" dirty="0"/>
              <a:t>국문</a:t>
            </a:r>
            <a:r>
              <a:rPr lang="en-US" altLang="ko-KR" sz="2800" b="1" dirty="0"/>
              <a:t>/</a:t>
            </a:r>
            <a:r>
              <a:rPr lang="ko-KR" altLang="en-US" sz="2800" b="1" dirty="0"/>
              <a:t>영문 병기</a:t>
            </a:r>
            <a:r>
              <a:rPr lang="en-US" altLang="ko-KR" sz="2800" b="1" dirty="0"/>
              <a:t>)</a:t>
            </a:r>
          </a:p>
          <a:p>
            <a:endParaRPr lang="en-US" altLang="ko-KR" dirty="0"/>
          </a:p>
          <a:p>
            <a:r>
              <a:rPr lang="en-US" altLang="ko-KR" dirty="0"/>
              <a:t>• Birth :</a:t>
            </a:r>
          </a:p>
          <a:p>
            <a:r>
              <a:rPr lang="en-US" altLang="ko-KR" dirty="0"/>
              <a:t>• Nationality :</a:t>
            </a:r>
          </a:p>
          <a:p>
            <a:r>
              <a:rPr lang="en-US" altLang="ko-KR" dirty="0"/>
              <a:t>• Language : </a:t>
            </a:r>
            <a:r>
              <a:rPr lang="en-US" altLang="ko-KR" sz="1000" dirty="0">
                <a:solidFill>
                  <a:srgbClr val="FF0000"/>
                </a:solidFill>
              </a:rPr>
              <a:t>Language</a:t>
            </a:r>
            <a:r>
              <a:rPr lang="ko-KR" altLang="en-US" sz="1000" dirty="0">
                <a:solidFill>
                  <a:srgbClr val="FF0000"/>
                </a:solidFill>
              </a:rPr>
              <a:t>는 모국어</a:t>
            </a:r>
            <a:r>
              <a:rPr lang="en-US" altLang="ko-KR" sz="1000" dirty="0">
                <a:solidFill>
                  <a:srgbClr val="FF0000"/>
                </a:solidFill>
              </a:rPr>
              <a:t> </a:t>
            </a:r>
            <a:r>
              <a:rPr lang="ko-KR" altLang="en-US" sz="1000" dirty="0">
                <a:solidFill>
                  <a:srgbClr val="FF0000"/>
                </a:solidFill>
              </a:rPr>
              <a:t>또는 매우 유창한 수준으로 구사 가능한 것만 적어주세요</a:t>
            </a:r>
            <a:r>
              <a:rPr lang="en-US" altLang="ko-KR" sz="1000" dirty="0">
                <a:solidFill>
                  <a:srgbClr val="FF0000"/>
                </a:solidFill>
              </a:rPr>
              <a:t>.</a:t>
            </a:r>
            <a:endParaRPr lang="en-US" altLang="ko-KR" sz="1000" dirty="0"/>
          </a:p>
          <a:p>
            <a:r>
              <a:rPr lang="en-US" altLang="ko-KR" dirty="0"/>
              <a:t>• Professional :</a:t>
            </a:r>
          </a:p>
          <a:p>
            <a:r>
              <a:rPr lang="en-US" altLang="ko-KR" dirty="0"/>
              <a:t>• Introduction video(*Full Body) : (link)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50" dirty="0">
                <a:solidFill>
                  <a:srgbClr val="FF0000"/>
                </a:solidFill>
              </a:rPr>
              <a:t>영상은 링크로 전달해주시고</a:t>
            </a:r>
            <a:r>
              <a:rPr lang="en-US" altLang="ko-KR" sz="1050" dirty="0">
                <a:solidFill>
                  <a:srgbClr val="FF0000"/>
                </a:solidFill>
              </a:rPr>
              <a:t>, </a:t>
            </a:r>
            <a:r>
              <a:rPr lang="ko-KR" altLang="en-US" sz="1050" dirty="0">
                <a:solidFill>
                  <a:srgbClr val="FF0000"/>
                </a:solidFill>
              </a:rPr>
              <a:t>영어 자막을 포함해주시기 바랍니다</a:t>
            </a:r>
            <a:r>
              <a:rPr lang="en-US" altLang="ko-KR" sz="1050" dirty="0">
                <a:solidFill>
                  <a:srgbClr val="FF0000"/>
                </a:solidFill>
              </a:rPr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50" dirty="0">
                <a:solidFill>
                  <a:srgbClr val="FF0000"/>
                </a:solidFill>
                <a:highlight>
                  <a:srgbClr val="FFFF00"/>
                </a:highlight>
              </a:rPr>
              <a:t>자막 삽입에 어려움이 있는 분은 따로 말씀해주세요</a:t>
            </a:r>
            <a:r>
              <a:rPr lang="en-US" altLang="ko-KR" sz="1050" dirty="0">
                <a:solidFill>
                  <a:srgbClr val="FF0000"/>
                </a:solidFill>
                <a:highlight>
                  <a:srgbClr val="FFFF00"/>
                </a:highlight>
              </a:rPr>
              <a:t>.</a:t>
            </a:r>
            <a:endParaRPr lang="en-US" altLang="ko-KR" dirty="0"/>
          </a:p>
          <a:p>
            <a:r>
              <a:rPr lang="en-US" altLang="ko-KR" dirty="0"/>
              <a:t>• Showreel</a:t>
            </a:r>
            <a:r>
              <a:rPr lang="en-US" altLang="ko-KR" sz="1000" b="1" dirty="0">
                <a:solidFill>
                  <a:srgbClr val="FF0000"/>
                </a:solidFill>
              </a:rPr>
              <a:t>(</a:t>
            </a:r>
            <a:r>
              <a:rPr lang="ko-KR" altLang="en-US" sz="1000" b="1" dirty="0">
                <a:solidFill>
                  <a:srgbClr val="FF0000"/>
                </a:solidFill>
              </a:rPr>
              <a:t>기존연기영상</a:t>
            </a:r>
            <a:r>
              <a:rPr lang="en-US" altLang="ko-KR" sz="1000" b="1" dirty="0">
                <a:solidFill>
                  <a:srgbClr val="FF0000"/>
                </a:solidFill>
              </a:rPr>
              <a:t>)</a:t>
            </a:r>
            <a:r>
              <a:rPr lang="en-US" altLang="ko-KR" sz="1000" dirty="0"/>
              <a:t> </a:t>
            </a:r>
            <a:r>
              <a:rPr lang="en-US" altLang="ko-KR" dirty="0"/>
              <a:t>: (link)</a:t>
            </a:r>
          </a:p>
          <a:p>
            <a:endParaRPr lang="en-US" altLang="ko-KR" sz="1050" b="1" dirty="0">
              <a:solidFill>
                <a:srgbClr val="FF000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50" b="1" dirty="0">
                <a:solidFill>
                  <a:srgbClr val="FF0000"/>
                </a:solidFill>
              </a:rPr>
              <a:t>재생 여부 사전에 반드시 확인해주시기 바랍니다</a:t>
            </a:r>
            <a:r>
              <a:rPr lang="en-US" altLang="ko-KR" sz="1050" b="1" dirty="0">
                <a:solidFill>
                  <a:srgbClr val="FF0000"/>
                </a:solidFill>
              </a:rPr>
              <a:t>. (</a:t>
            </a:r>
            <a:r>
              <a:rPr lang="ko-KR" altLang="en-US" sz="1050" b="1" dirty="0">
                <a:solidFill>
                  <a:srgbClr val="FF0000"/>
                </a:solidFill>
              </a:rPr>
              <a:t>비밀번호 설정 금지</a:t>
            </a:r>
            <a:r>
              <a:rPr lang="en-US" altLang="ko-KR" sz="1050" b="1" dirty="0">
                <a:solidFill>
                  <a:srgbClr val="FF0000"/>
                </a:solidFill>
              </a:rPr>
              <a:t>)</a:t>
            </a:r>
          </a:p>
        </p:txBody>
      </p:sp>
      <p:graphicFrame>
        <p:nvGraphicFramePr>
          <p:cNvPr id="6" name="표 6">
            <a:extLst>
              <a:ext uri="{FF2B5EF4-FFF2-40B4-BE49-F238E27FC236}">
                <a16:creationId xmlns:a16="http://schemas.microsoft.com/office/drawing/2014/main" id="{D0E9DE03-0497-02D6-984F-33EAF560FA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9888412"/>
              </p:ext>
            </p:extLst>
          </p:nvPr>
        </p:nvGraphicFramePr>
        <p:xfrm>
          <a:off x="412938" y="5298561"/>
          <a:ext cx="5220946" cy="110236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789488">
                  <a:extLst>
                    <a:ext uri="{9D8B030D-6E8A-4147-A177-3AD203B41FA5}">
                      <a16:colId xmlns:a16="http://schemas.microsoft.com/office/drawing/2014/main" val="4189698712"/>
                    </a:ext>
                  </a:extLst>
                </a:gridCol>
                <a:gridCol w="3431458">
                  <a:extLst>
                    <a:ext uri="{9D8B030D-6E8A-4147-A177-3AD203B41FA5}">
                      <a16:colId xmlns:a16="http://schemas.microsoft.com/office/drawing/2014/main" val="493203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0" dirty="0"/>
                        <a:t>Height</a:t>
                      </a:r>
                      <a:endParaRPr lang="ko-KR" altLang="en-US" b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0" dirty="0"/>
                        <a:t>cm</a:t>
                      </a:r>
                      <a:endParaRPr lang="ko-KR" altLang="en-US" b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1773385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Weight</a:t>
                      </a:r>
                      <a:endParaRPr lang="ko-KR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kg</a:t>
                      </a:r>
                      <a:endParaRPr lang="ko-KR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37845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Shoe size</a:t>
                      </a:r>
                      <a:endParaRPr lang="ko-KR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cm</a:t>
                      </a:r>
                      <a:endParaRPr lang="ko-KR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0251486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3FAE03A9-B223-D3FC-5778-792C8CCA7690}"/>
              </a:ext>
            </a:extLst>
          </p:cNvPr>
          <p:cNvSpPr txBox="1"/>
          <p:nvPr/>
        </p:nvSpPr>
        <p:spPr>
          <a:xfrm>
            <a:off x="6638583" y="197346"/>
            <a:ext cx="5366855" cy="64633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r>
              <a:rPr lang="en-US" altLang="ko-KR" dirty="0"/>
              <a:t>PROFILE</a:t>
            </a:r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ko-KR" alt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7448E2F-A8B7-66FA-0B08-05B98772EE0A}"/>
              </a:ext>
            </a:extLst>
          </p:cNvPr>
          <p:cNvSpPr txBox="1"/>
          <p:nvPr/>
        </p:nvSpPr>
        <p:spPr>
          <a:xfrm>
            <a:off x="412938" y="4780624"/>
            <a:ext cx="399991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800" dirty="0"/>
              <a:t>Body Measurement</a:t>
            </a:r>
            <a:endParaRPr lang="ko-KR" altLang="en-US" sz="1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0B5F5F8-60BC-647F-49EB-E2CB475D4F97}"/>
              </a:ext>
            </a:extLst>
          </p:cNvPr>
          <p:cNvSpPr txBox="1"/>
          <p:nvPr/>
        </p:nvSpPr>
        <p:spPr>
          <a:xfrm>
            <a:off x="62032" y="83193"/>
            <a:ext cx="6845844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50" b="1" dirty="0">
                <a:solidFill>
                  <a:srgbClr val="FF0000"/>
                </a:solidFill>
              </a:rPr>
              <a:t>*</a:t>
            </a:r>
            <a:r>
              <a:rPr lang="ko-KR" altLang="en-US" sz="1050" b="1" dirty="0">
                <a:solidFill>
                  <a:srgbClr val="FF0000"/>
                </a:solidFill>
              </a:rPr>
              <a:t>파일 내 모든 정보는 영문 대문자로 입력 바랍니다</a:t>
            </a:r>
            <a:r>
              <a:rPr lang="en-US" altLang="ko-KR" sz="1050" b="1" dirty="0">
                <a:solidFill>
                  <a:srgbClr val="FF0000"/>
                </a:solidFill>
              </a:rPr>
              <a:t>. (</a:t>
            </a:r>
            <a:r>
              <a:rPr lang="ko-KR" altLang="en-US" sz="1050" b="1" dirty="0">
                <a:solidFill>
                  <a:srgbClr val="FF0000"/>
                </a:solidFill>
              </a:rPr>
              <a:t>국문이름 제외</a:t>
            </a:r>
            <a:r>
              <a:rPr lang="en-US" altLang="ko-KR" sz="1050" b="1" dirty="0">
                <a:solidFill>
                  <a:srgbClr val="FF0000"/>
                </a:solidFill>
              </a:rPr>
              <a:t>)/ </a:t>
            </a:r>
            <a:r>
              <a:rPr lang="ko-KR" altLang="en-US" sz="1050" b="1" dirty="0">
                <a:solidFill>
                  <a:srgbClr val="FF0000"/>
                </a:solidFill>
              </a:rPr>
              <a:t>제출시 빨간 글씨는 모두 삭제</a:t>
            </a:r>
            <a:r>
              <a:rPr lang="en-US" altLang="ko-KR" sz="1050" b="1" dirty="0">
                <a:solidFill>
                  <a:srgbClr val="FF0000"/>
                </a:solidFill>
              </a:rPr>
              <a:t>!</a:t>
            </a:r>
            <a:r>
              <a:rPr lang="ko-KR" altLang="en-US" sz="105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FA926C2-F8BB-AE74-F94D-040E9ED35706}"/>
              </a:ext>
            </a:extLst>
          </p:cNvPr>
          <p:cNvSpPr txBox="1"/>
          <p:nvPr/>
        </p:nvSpPr>
        <p:spPr>
          <a:xfrm>
            <a:off x="6638583" y="310296"/>
            <a:ext cx="5366855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50" b="1" dirty="0">
                <a:solidFill>
                  <a:srgbClr val="FF0000"/>
                </a:solidFill>
              </a:rPr>
              <a:t>*</a:t>
            </a:r>
            <a:r>
              <a:rPr lang="ko-KR" altLang="en-US" sz="1050" b="1" dirty="0">
                <a:solidFill>
                  <a:srgbClr val="FF0000"/>
                </a:solidFill>
              </a:rPr>
              <a:t> 사진은 반드시 해당 규격에 맞춰 삽입해주세요</a:t>
            </a:r>
            <a:r>
              <a:rPr lang="en-US" altLang="ko-KR" sz="1050" b="1" dirty="0">
                <a:solidFill>
                  <a:srgbClr val="FF0000"/>
                </a:solidFill>
              </a:rPr>
              <a:t>. (</a:t>
            </a:r>
            <a:r>
              <a:rPr lang="ko-KR" altLang="en-US" sz="1050" b="1" dirty="0">
                <a:solidFill>
                  <a:srgbClr val="FF0000"/>
                </a:solidFill>
              </a:rPr>
              <a:t>과한 여백</a:t>
            </a:r>
            <a:r>
              <a:rPr lang="en-US" altLang="ko-KR" sz="1050" b="1" dirty="0">
                <a:solidFill>
                  <a:srgbClr val="FF0000"/>
                </a:solidFill>
              </a:rPr>
              <a:t>, </a:t>
            </a:r>
            <a:r>
              <a:rPr lang="ko-KR" altLang="en-US" sz="1050" b="1" dirty="0">
                <a:solidFill>
                  <a:srgbClr val="FF0000"/>
                </a:solidFill>
              </a:rPr>
              <a:t>사진 늘어짐 등 </a:t>
            </a:r>
            <a:r>
              <a:rPr lang="en-US" altLang="ko-KR" sz="1050" b="1" dirty="0">
                <a:solidFill>
                  <a:srgbClr val="FF0000"/>
                </a:solidFill>
              </a:rPr>
              <a:t>X)</a:t>
            </a:r>
            <a:endParaRPr lang="ko-KR" altLang="en-US" sz="105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785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2427C58-D59C-0B15-6B9A-542CB66A2543}"/>
              </a:ext>
            </a:extLst>
          </p:cNvPr>
          <p:cNvSpPr txBox="1"/>
          <p:nvPr/>
        </p:nvSpPr>
        <p:spPr>
          <a:xfrm>
            <a:off x="0" y="58846"/>
            <a:ext cx="3952876" cy="67403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r>
              <a:rPr lang="en-US" altLang="ko-KR" dirty="0"/>
              <a:t>UPPER</a:t>
            </a:r>
            <a:r>
              <a:rPr lang="ko-KR" altLang="en-US" dirty="0"/>
              <a:t> </a:t>
            </a:r>
            <a:r>
              <a:rPr lang="en-US" altLang="ko-KR" dirty="0"/>
              <a:t>BODY</a:t>
            </a:r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ko-KR" alt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EBCE913-C883-4047-20F6-5A3F764DBE43}"/>
              </a:ext>
            </a:extLst>
          </p:cNvPr>
          <p:cNvSpPr txBox="1"/>
          <p:nvPr/>
        </p:nvSpPr>
        <p:spPr>
          <a:xfrm>
            <a:off x="3952876" y="58846"/>
            <a:ext cx="4038599" cy="67403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r>
              <a:rPr lang="en-US" altLang="ko-KR" dirty="0"/>
              <a:t>FULL</a:t>
            </a:r>
            <a:r>
              <a:rPr lang="ko-KR" altLang="en-US" dirty="0"/>
              <a:t> </a:t>
            </a:r>
            <a:r>
              <a:rPr lang="en-US" altLang="ko-KR" dirty="0"/>
              <a:t>BODY</a:t>
            </a:r>
          </a:p>
          <a:p>
            <a:pPr algn="ctr"/>
            <a:r>
              <a:rPr lang="en-US" altLang="ko-KR" dirty="0"/>
              <a:t>(FRONT)</a:t>
            </a:r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ko-KR" alt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074C34E-5CA9-A595-D986-8F7534EC4133}"/>
              </a:ext>
            </a:extLst>
          </p:cNvPr>
          <p:cNvSpPr txBox="1"/>
          <p:nvPr/>
        </p:nvSpPr>
        <p:spPr>
          <a:xfrm>
            <a:off x="7991475" y="58846"/>
            <a:ext cx="4200525" cy="67403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r>
              <a:rPr lang="en-US" altLang="ko-KR" dirty="0"/>
              <a:t>FULL</a:t>
            </a:r>
            <a:r>
              <a:rPr lang="ko-KR" altLang="en-US" dirty="0"/>
              <a:t> </a:t>
            </a:r>
            <a:r>
              <a:rPr lang="en-US" altLang="ko-KR" dirty="0"/>
              <a:t>BODY</a:t>
            </a:r>
          </a:p>
          <a:p>
            <a:pPr algn="ctr"/>
            <a:r>
              <a:rPr lang="en-US" altLang="ko-KR" dirty="0"/>
              <a:t>(BACK)</a:t>
            </a:r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endParaRPr lang="ko-KR" alt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DF316C4-732D-BB77-EBD3-8A5C41AD23A8}"/>
              </a:ext>
            </a:extLst>
          </p:cNvPr>
          <p:cNvSpPr txBox="1"/>
          <p:nvPr/>
        </p:nvSpPr>
        <p:spPr>
          <a:xfrm>
            <a:off x="0" y="152979"/>
            <a:ext cx="5366855" cy="577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50" b="1" dirty="0">
                <a:solidFill>
                  <a:srgbClr val="FF0000"/>
                </a:solidFill>
              </a:rPr>
              <a:t>사진은 반드시 해당 규격에 맞춰 삽입해주세요</a:t>
            </a:r>
            <a:r>
              <a:rPr lang="en-US" altLang="ko-KR" sz="1050" b="1" dirty="0">
                <a:solidFill>
                  <a:srgbClr val="FF0000"/>
                </a:solidFill>
              </a:rPr>
              <a:t>. (</a:t>
            </a:r>
            <a:r>
              <a:rPr lang="ko-KR" altLang="en-US" sz="1050" b="1" dirty="0">
                <a:solidFill>
                  <a:srgbClr val="FF0000"/>
                </a:solidFill>
              </a:rPr>
              <a:t>과한 여백</a:t>
            </a:r>
            <a:r>
              <a:rPr lang="en-US" altLang="ko-KR" sz="1050" b="1" dirty="0">
                <a:solidFill>
                  <a:srgbClr val="FF0000"/>
                </a:solidFill>
              </a:rPr>
              <a:t>, </a:t>
            </a:r>
            <a:r>
              <a:rPr lang="ko-KR" altLang="en-US" sz="1050" b="1" dirty="0">
                <a:solidFill>
                  <a:srgbClr val="FF0000"/>
                </a:solidFill>
              </a:rPr>
              <a:t>사진 늘어짐 등 </a:t>
            </a:r>
            <a:r>
              <a:rPr lang="en-US" altLang="ko-KR" sz="1050" b="1" dirty="0">
                <a:solidFill>
                  <a:srgbClr val="FF0000"/>
                </a:solidFill>
              </a:rPr>
              <a:t>X)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50" b="1" dirty="0">
                <a:solidFill>
                  <a:srgbClr val="FF0000"/>
                </a:solidFill>
              </a:rPr>
              <a:t>깨끗한 배경에서 몸에 체형이 잘 보이는 옷을 입고 촬영해주세요</a:t>
            </a:r>
            <a:r>
              <a:rPr lang="en-US" altLang="ko-KR" sz="1050" b="1" dirty="0">
                <a:solidFill>
                  <a:srgbClr val="FF0000"/>
                </a:solidFill>
              </a:rPr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50" b="1" dirty="0">
                <a:solidFill>
                  <a:srgbClr val="FF0000"/>
                </a:solidFill>
              </a:rPr>
              <a:t>제출시 빨간 글씨는 모두 삭제</a:t>
            </a:r>
            <a:r>
              <a:rPr lang="en-US" altLang="ko-KR" sz="1050" b="1">
                <a:solidFill>
                  <a:srgbClr val="FF0000"/>
                </a:solidFill>
              </a:rPr>
              <a:t>!</a:t>
            </a:r>
            <a:endParaRPr lang="ko-KR" altLang="en-US" sz="105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616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1bcb630-e2e9-43ea-8d00-5ce2dcde17ec" xsi:nil="true"/>
    <_xc815__xbcf4_ xmlns="4cebb382-788e-4432-9310-f00f818005c2" xsi:nil="true"/>
    <lcf76f155ced4ddcb4097134ff3c332f xmlns="4cebb382-788e-4432-9310-f00f818005c2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문서" ma:contentTypeID="0x0101009FFB5F0B90B5154498B62523CC6AE419" ma:contentTypeVersion="21" ma:contentTypeDescription="새 문서를 만듭니다." ma:contentTypeScope="" ma:versionID="f7c6f79b47689ce108814ffa8906def9">
  <xsd:schema xmlns:xsd="http://www.w3.org/2001/XMLSchema" xmlns:xs="http://www.w3.org/2001/XMLSchema" xmlns:p="http://schemas.microsoft.com/office/2006/metadata/properties" xmlns:ns2="d1bcb630-e2e9-43ea-8d00-5ce2dcde17ec" xmlns:ns3="4cebb382-788e-4432-9310-f00f818005c2" targetNamespace="http://schemas.microsoft.com/office/2006/metadata/properties" ma:root="true" ma:fieldsID="c93ef169807cdeca7c0b10e2479e847a" ns2:_="" ns3:_="">
    <xsd:import namespace="d1bcb630-e2e9-43ea-8d00-5ce2dcde17ec"/>
    <xsd:import namespace="4cebb382-788e-4432-9310-f00f818005c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_xc815__xbcf4_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bcb630-e2e9-43ea-8d00-5ce2dcde17e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공유 대상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세부 정보 공유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d65d310d-07c2-4fbd-83a0-79b51c7a217b}" ma:internalName="TaxCatchAll" ma:showField="CatchAllData" ma:web="d1bcb630-e2e9-43ea-8d00-5ce2dcde17e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ebb382-788e-4432-9310-f00f818005c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_xc815__xbcf4_" ma:index="18" nillable="true" ma:displayName="정보" ma:description="Full name: ONUBOGU VINCENT RIHAN (리한)&#10;Date of Birth: 20120819&#10;Height:151&#10;Clothing Size (Top/Bottoms):190&#10;Shoe Size: 250&#10;Eye Color: black &#10;Hair Color: black&#10;Contact: 010.3034.9877&#10;&#10;리한 추가있습니다~&#10;2020년 9월 오바마프로젝트 홍보영상촬영&#10;2020년 9월 서울문화재단 홍보영상촬영&#10;2020년 10월 코리아화이팅패션쇼&#10;2020년 10월 지학사 과학교과서촬영&#10;2020년 11월 허준박물관 홍보영상촬영&#10;2020년 11월 아시안프랜즈 스쿨오브뮤지컬&#10;2020년 11월 핑크퐁제니팝 촬영&#10;2020년 12월 코리아타임즈&#10;한국다문화청소년상초등부문수상&#10;2020년 12월 EBS 온라인컨텐츠체육무용수업촬영&#10;2020년 12월 GVO 기부영상촬영 &#10;&#10;2021년 1월 어린이과학오디오프로그램녹음&#10;2021년 1월 현대미술관 전시회영상촬영&#10;2021년 2월 한국어낱말교육영상촬영&#10;2021년 2월 미술심리상담컨텐츠유튜브촬영&#10;2021년 2월 응급상황 AI녹음&#10;2021년 2월 코리아화이팅 궁중한복패션쇼&#10;2021년 3월 대한민국독도사랑세계연대 특별공연&#10;2021년 3월 LG 트롬 트윈워시 세탁기 광고촬영&#10;&#10;&#10;인스타그램주소&#10;https://www.instagram.com/rihan_choi &#10;&#10;자기소개영상&#10;https://www.instagram.com/p/CI0Sga8plm2/?igshid=1ofxg4c03gy85 &#10;&#10;자유연기영상&#10;https://www.instagram.com/p/CJgFDampvTW/?igshid=ea0ndcr408rc &#10;&#10;자유연기영상&#10;https://www.instagram.com/p/CLGsi1dJGxv/?igshid=1x62g14hk1b85 &#10;&#10;MC 연기영상&#10;https://www.instagram.com/p/CJ5htdzpc-3/?igshid=niecuzssvpp1&#10;트로트영상 임성준 마스크&#10;https://www.instagram.com/p/CLMA6ampWom/?igshid=a6qi2yc3lkuh &#10;&#10;랩영상&#10;https://www.instagram.com/p/CJzwPOrJNxW/?igshid=161p2r598g37n&#10;&#10;&#10;드라마광고 포플영상&#10;&#10;삼성가로세로TV&#10;https://youtu.be/q7IHRjBdyio &#10;&#10;한국어낱말교육영상촬영&#10;https://youtu.be/UpcNKoDvllo &#10;&#10;https://youtu.be/8iNqZ2j27WI &#10;&#10;https://youtu.be/2wRGETWS2Wc&#10;&#10;허준박물관 홍보영상촬영&#10;https://youtu.be/-_98RmYm6z8 &#10;&#10;예술아 놀자 - 몸으로 말해요_#001 -&#10;https://youtu.be/Y4aiEQ9ghS8 &#10;&#10;스마트블럭 크리모&#10;https://youtu.be/hSiYo0SKg8c &#10;&#10;UFO 햄버거광고&#10;http://naver.me/FEwjIAFr &#10;&#10;JTBC이태원클라쓰 단역출연&#10;https://youtu.be/L-yZD-Wqnro &#10;&#10;다문화TV &quot;우리들의 슬램덩크&quot; 출연&#10;https://youtu.be/2cVNBI7f6dQ&#10;https://youtu.be/MKWYSm0l0X0 &#10;&#10;노래친구들랄라라 &quot;로보카폴리&quot;유튜브촬영&#10;6일에 조회수11만회&#10;https://youtu.be/JwFgS_zIo4o &#10;&#10;샤인댄스 영상촬영&#10;https://youtu.be/_un14PNFuoE&#10;https://youtu.be/SqCSoTNokrM&#10;https://youtu.be/KghOD6QhuiA &#10;&#10;노래댄스영상&#10;https://www.instagram.com/p/B_krCODl-zB/?igshid=guzgajk491kz &#10;&#10;BTS 다이너마이트 노래영상&#10;https://www.instagram.com/tv/CMCZO7Xpust/?igshid=5fz686y4si65 &#10;&#10;BTS 다이너마이트 댄스영상&#10;https://www.instagram.com/tv/CK8wH9ZpU8R/?igshid=1dwsbh0abllpz &#10;&#10;https://www.instagram.com/p/CMBe5ouJNfF/?igshid=1wkcjjpslw35x&#10;https://www.instagram.com/tv/CMBgQWaJJKr/?igshid=1uvvoxsi0xssw &#10;&#10;댄스영상&#10;https://www.instagram.com/p/B7GlRbBlNiX/?igshid=1xe4rvmytsrms &#10;&#10;https://www.instagram.com/tv/CGue9hDpvqI/?igshid=5t3gch7kqkr1 &#10;&#10;치킨광고연기영상&#10;https://www.instagram.com/p/CEQPGMLpRxC/?igshid=zyd1zpr4ugct &#10;&#10;연기영상 주문할인&#10;https://www.instagram.com/p/CAWJcqFlyox/?igshid=cxi0u8xt1v0k &#10;&#10;연기영상 친구랑약속&#10;https://www.instagram.com/p/CASnFuklje0/?igshid=oscfjrwyd3e" ma:format="Dropdown" ma:internalName="_xc815__xbcf4_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3" nillable="true" ma:taxonomy="true" ma:internalName="lcf76f155ced4ddcb4097134ff3c332f" ma:taxonomyFieldName="MediaServiceImageTags" ma:displayName="이미지 태그" ma:readOnly="false" ma:fieldId="{5cf76f15-5ced-4ddc-b409-7134ff3c332f}" ma:taxonomyMulti="true" ma:sspId="887f8d68-4b91-483b-8235-2e2b3811d0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콘텐츠 형식"/>
        <xsd:element ref="dc:title" minOccurs="0" maxOccurs="1" ma:index="4" ma:displayName="제목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87F389F-7F24-47B7-B4F9-CC952D228224}">
  <ds:schemaRefs>
    <ds:schemaRef ds:uri="http://schemas.microsoft.com/office/2006/metadata/properties"/>
    <ds:schemaRef ds:uri="http://schemas.microsoft.com/office/infopath/2007/PartnerControls"/>
    <ds:schemaRef ds:uri="d1bcb630-e2e9-43ea-8d00-5ce2dcde17ec"/>
    <ds:schemaRef ds:uri="4cebb382-788e-4432-9310-f00f818005c2"/>
  </ds:schemaRefs>
</ds:datastoreItem>
</file>

<file path=customXml/itemProps2.xml><?xml version="1.0" encoding="utf-8"?>
<ds:datastoreItem xmlns:ds="http://schemas.openxmlformats.org/officeDocument/2006/customXml" ds:itemID="{712A317E-89AD-45C7-AD12-C7CA29F1F6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1bcb630-e2e9-43ea-8d00-5ce2dcde17ec"/>
    <ds:schemaRef ds:uri="4cebb382-788e-4432-9310-f00f818005c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45E1A7E-D009-41EA-9AED-44711B3DD9F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171</Words>
  <Application>Microsoft Office PowerPoint</Application>
  <PresentationFormat>와이드스크린</PresentationFormat>
  <Paragraphs>111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5" baseType="lpstr">
      <vt:lpstr>맑은 고딕</vt:lpstr>
      <vt:lpstr>Arial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수경 유</dc:creator>
  <cp:lastModifiedBy>수경 유</cp:lastModifiedBy>
  <cp:revision>7</cp:revision>
  <dcterms:created xsi:type="dcterms:W3CDTF">2023-05-22T01:03:34Z</dcterms:created>
  <dcterms:modified xsi:type="dcterms:W3CDTF">2026-02-12T09:13:26Z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0x0101009FFB5F0B90B5154498B62523CC6AE419</vt:lpwstr>
  </property>
  <property fmtid="{D5CDD505-2E9C-101B-9397-08002B2CF9AE}" pid="3" name="MediaServiceImageTags">
    <vt:lpwstr/>
  </property>
</Properties>
</file>