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2AA8-B783-4C73-BDA4-EEC7B1783A5D}" type="datetimeFigureOut">
              <a:rPr lang="en-US" smtClean="0"/>
              <a:t>16. 2. 9.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3543-61B4-4294-BA3E-69ABC38B3C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266700"/>
            <a:ext cx="24931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/>
              <a:t>이름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1600" dirty="0" smtClean="0"/>
              <a:t>키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몸무게</a:t>
            </a:r>
            <a:endParaRPr lang="en-US" sz="1600" dirty="0" smtClean="0"/>
          </a:p>
          <a:p>
            <a:r>
              <a:rPr lang="ko-KR" altLang="en-US" dirty="0" smtClean="0"/>
              <a:t>신체사이즈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B/W/H</a:t>
            </a:r>
          </a:p>
          <a:p>
            <a:r>
              <a:rPr lang="ko-KR" altLang="en-US" dirty="0" smtClean="0"/>
              <a:t>가능언어 </a:t>
            </a:r>
            <a:r>
              <a:rPr lang="en-US" altLang="ko-KR" dirty="0" smtClean="0"/>
              <a:t>:</a:t>
            </a:r>
            <a:r>
              <a:rPr lang="ko-KR" altLang="en-US" dirty="0" smtClean="0"/>
              <a:t> 한국어</a:t>
            </a:r>
            <a:r>
              <a:rPr lang="en-US" altLang="ko-KR" dirty="0" smtClean="0"/>
              <a:t>,</a:t>
            </a:r>
            <a:r>
              <a:rPr lang="ko-KR" altLang="en-US" dirty="0" smtClean="0"/>
              <a:t> 영어등</a:t>
            </a:r>
            <a:endParaRPr lang="en-US" altLang="ko-KR" dirty="0"/>
          </a:p>
          <a:p>
            <a:r>
              <a:rPr lang="ko-KR" altLang="en-US" i="1" dirty="0" smtClean="0"/>
              <a:t>특기 </a:t>
            </a:r>
            <a:r>
              <a:rPr lang="en-US" altLang="ko-KR" i="1" dirty="0" smtClean="0"/>
              <a:t>:</a:t>
            </a:r>
            <a:r>
              <a:rPr lang="ko-KR" altLang="en-US" i="1" dirty="0" smtClean="0"/>
              <a:t> </a:t>
            </a:r>
            <a:endParaRPr lang="en-US" altLang="ko-KR" i="1" dirty="0"/>
          </a:p>
          <a:p>
            <a:r>
              <a:rPr lang="ko-KR" altLang="en-US" i="1" dirty="0" smtClean="0"/>
              <a:t>선호 급여 수준 </a:t>
            </a:r>
            <a:r>
              <a:rPr lang="en-US" altLang="ko-KR" i="1" dirty="0" smtClean="0"/>
              <a:t>:</a:t>
            </a:r>
            <a:r>
              <a:rPr lang="ko-KR" altLang="en-US" i="1" dirty="0" smtClean="0"/>
              <a:t> </a:t>
            </a:r>
            <a:endParaRPr lang="en-US" i="1" dirty="0" smtClean="0"/>
          </a:p>
          <a:p>
            <a:pPr marL="285750" indent="-285750">
              <a:buFontTx/>
              <a:buChar char="-"/>
            </a:pPr>
            <a:endParaRPr lang="en-US" i="1" u="sng" dirty="0" smtClean="0"/>
          </a:p>
          <a:p>
            <a:r>
              <a:rPr lang="ko-KR" altLang="en-US" i="1" u="sng" dirty="0" smtClean="0"/>
              <a:t>경력</a:t>
            </a:r>
            <a:endParaRPr lang="en-US" altLang="ko-KR" i="1" u="sng" dirty="0" smtClean="0"/>
          </a:p>
          <a:p>
            <a:endParaRPr lang="en-US" i="1" u="sng" dirty="0"/>
          </a:p>
        </p:txBody>
      </p:sp>
      <p:sp>
        <p:nvSpPr>
          <p:cNvPr id="4" name="Rectangle 3"/>
          <p:cNvSpPr/>
          <p:nvPr/>
        </p:nvSpPr>
        <p:spPr>
          <a:xfrm>
            <a:off x="4648200" y="1066800"/>
            <a:ext cx="3429000" cy="434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얼굴 사진</a:t>
            </a:r>
            <a:endParaRPr lang="en-US" altLang="ko-KR" sz="3200" dirty="0" smtClean="0"/>
          </a:p>
          <a:p>
            <a:pPr algn="ctr"/>
            <a:r>
              <a:rPr lang="en-US" altLang="ko-KR" sz="3200" dirty="0" smtClean="0"/>
              <a:t>(</a:t>
            </a:r>
            <a:r>
              <a:rPr lang="ko-KR" altLang="en-US" sz="3200" dirty="0" smtClean="0"/>
              <a:t>무보정 선호</a:t>
            </a:r>
            <a:r>
              <a:rPr lang="en-US" altLang="ko-KR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035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2743200"/>
            <a:ext cx="3429000" cy="434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클로즈 샷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723467" y="25400"/>
            <a:ext cx="3429000" cy="434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스탠딩 샷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429000" cy="434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바스트 샷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873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35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Park Karis</cp:lastModifiedBy>
  <cp:revision>152</cp:revision>
  <dcterms:created xsi:type="dcterms:W3CDTF">2015-10-01T11:47:21Z</dcterms:created>
  <dcterms:modified xsi:type="dcterms:W3CDTF">2016-02-09T10:28:09Z</dcterms:modified>
</cp:coreProperties>
</file>