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63" r:id="rId3"/>
    <p:sldId id="266" r:id="rId4"/>
  </p:sldIdLst>
  <p:sldSz cx="9906000" cy="6858000" type="A4"/>
  <p:notesSz cx="6858000" cy="9144000"/>
  <p:defaultTextStyle>
    <a:defPPr>
      <a:defRPr lang="ko-KR"/>
    </a:defPPr>
    <a:lvl1pPr marL="0" algn="l" defTabSz="91424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4" algn="l" defTabSz="91424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8" algn="l" defTabSz="91424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3" algn="l" defTabSz="91424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8" algn="l" defTabSz="91424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2" algn="l" defTabSz="91424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46" algn="l" defTabSz="91424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70" algn="l" defTabSz="91424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95" algn="l" defTabSz="91424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-420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9" y="213058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8" y="3886202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74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65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56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48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3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7026"/>
            <a:fld id="{6135089C-C989-4565-9131-1918DFB2FE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2017-10-24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702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7026"/>
            <a:fld id="{07F0E335-BCAA-4B37-AD5B-F91153E0610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8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7026"/>
            <a:fld id="{6135089C-C989-4565-9131-1918DFB2FE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2017-10-24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702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7026"/>
            <a:fld id="{07F0E335-BCAA-4B37-AD5B-F91153E0610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0951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1" y="274763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763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7026"/>
            <a:fld id="{6135089C-C989-4565-9131-1918DFB2FE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2017-10-24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702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7026"/>
            <a:fld id="{07F0E335-BCAA-4B37-AD5B-F91153E0610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832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7026"/>
            <a:fld id="{6135089C-C989-4565-9131-1918DFB2FE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2017-10-24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702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7026"/>
            <a:fld id="{07F0E335-BCAA-4B37-AD5B-F91153E0610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1662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8" y="4407060"/>
            <a:ext cx="8420100" cy="1362075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8" y="2906716"/>
            <a:ext cx="8420100" cy="1500187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291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827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7415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6554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569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483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396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310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7026"/>
            <a:fld id="{6135089C-C989-4565-9131-1918DFB2FE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2017-10-24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702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7026"/>
            <a:fld id="{07F0E335-BCAA-4B37-AD5B-F91153E0610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9853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9" y="1600206"/>
            <a:ext cx="4375150" cy="4525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7026"/>
            <a:fld id="{6135089C-C989-4565-9131-1918DFB2FE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2017-10-24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702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7026"/>
            <a:fld id="{07F0E335-BCAA-4B37-AD5B-F91153E0610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874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6" y="1535119"/>
            <a:ext cx="4376870" cy="63976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1386" indent="0">
              <a:buNone/>
              <a:defRPr sz="1300" b="1"/>
            </a:lvl2pPr>
            <a:lvl3pPr marL="582770" indent="0">
              <a:buNone/>
              <a:defRPr sz="1100" b="1"/>
            </a:lvl3pPr>
            <a:lvl4pPr marL="874155" indent="0">
              <a:buNone/>
              <a:defRPr sz="1000" b="1"/>
            </a:lvl4pPr>
            <a:lvl5pPr marL="1165540" indent="0">
              <a:buNone/>
              <a:defRPr sz="1000" b="1"/>
            </a:lvl5pPr>
            <a:lvl6pPr marL="1456925" indent="0">
              <a:buNone/>
              <a:defRPr sz="1000" b="1"/>
            </a:lvl6pPr>
            <a:lvl7pPr marL="1748309" indent="0">
              <a:buNone/>
              <a:defRPr sz="1000" b="1"/>
            </a:lvl7pPr>
            <a:lvl8pPr marL="2039696" indent="0">
              <a:buNone/>
              <a:defRPr sz="1000" b="1"/>
            </a:lvl8pPr>
            <a:lvl9pPr marL="2331080" indent="0">
              <a:buNone/>
              <a:defRPr sz="1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6" y="2174875"/>
            <a:ext cx="4376870" cy="3951288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42" y="1535119"/>
            <a:ext cx="4378591" cy="63976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1386" indent="0">
              <a:buNone/>
              <a:defRPr sz="1300" b="1"/>
            </a:lvl2pPr>
            <a:lvl3pPr marL="582770" indent="0">
              <a:buNone/>
              <a:defRPr sz="1100" b="1"/>
            </a:lvl3pPr>
            <a:lvl4pPr marL="874155" indent="0">
              <a:buNone/>
              <a:defRPr sz="1000" b="1"/>
            </a:lvl4pPr>
            <a:lvl5pPr marL="1165540" indent="0">
              <a:buNone/>
              <a:defRPr sz="1000" b="1"/>
            </a:lvl5pPr>
            <a:lvl6pPr marL="1456925" indent="0">
              <a:buNone/>
              <a:defRPr sz="1000" b="1"/>
            </a:lvl6pPr>
            <a:lvl7pPr marL="1748309" indent="0">
              <a:buNone/>
              <a:defRPr sz="1000" b="1"/>
            </a:lvl7pPr>
            <a:lvl8pPr marL="2039696" indent="0">
              <a:buNone/>
              <a:defRPr sz="1000" b="1"/>
            </a:lvl8pPr>
            <a:lvl9pPr marL="2331080" indent="0">
              <a:buNone/>
              <a:defRPr sz="1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42" y="2174875"/>
            <a:ext cx="4378591" cy="3951288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7026"/>
            <a:fld id="{6135089C-C989-4565-9131-1918DFB2FE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2017-10-24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702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7026"/>
            <a:fld id="{07F0E335-BCAA-4B37-AD5B-F91153E0610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3448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7026"/>
            <a:fld id="{6135089C-C989-4565-9131-1918DFB2FE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2017-10-24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702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7026"/>
            <a:fld id="{07F0E335-BCAA-4B37-AD5B-F91153E0610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146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7026"/>
            <a:fld id="{6135089C-C989-4565-9131-1918DFB2FE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2017-10-24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702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7026"/>
            <a:fld id="{07F0E335-BCAA-4B37-AD5B-F91153E0610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2800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10" y="273054"/>
            <a:ext cx="3259006" cy="116205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5" y="273178"/>
            <a:ext cx="5537729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10" y="1435114"/>
            <a:ext cx="3259006" cy="4691063"/>
          </a:xfrm>
        </p:spPr>
        <p:txBody>
          <a:bodyPr/>
          <a:lstStyle>
            <a:lvl1pPr marL="0" indent="0">
              <a:buNone/>
              <a:defRPr sz="900"/>
            </a:lvl1pPr>
            <a:lvl2pPr marL="291386" indent="0">
              <a:buNone/>
              <a:defRPr sz="800"/>
            </a:lvl2pPr>
            <a:lvl3pPr marL="582770" indent="0">
              <a:buNone/>
              <a:defRPr sz="600"/>
            </a:lvl3pPr>
            <a:lvl4pPr marL="874155" indent="0">
              <a:buNone/>
              <a:defRPr sz="600"/>
            </a:lvl4pPr>
            <a:lvl5pPr marL="1165540" indent="0">
              <a:buNone/>
              <a:defRPr sz="600"/>
            </a:lvl5pPr>
            <a:lvl6pPr marL="1456925" indent="0">
              <a:buNone/>
              <a:defRPr sz="600"/>
            </a:lvl6pPr>
            <a:lvl7pPr marL="1748309" indent="0">
              <a:buNone/>
              <a:defRPr sz="600"/>
            </a:lvl7pPr>
            <a:lvl8pPr marL="2039696" indent="0">
              <a:buNone/>
              <a:defRPr sz="600"/>
            </a:lvl8pPr>
            <a:lvl9pPr marL="2331080" indent="0">
              <a:buNone/>
              <a:defRPr sz="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7026"/>
            <a:fld id="{6135089C-C989-4565-9131-1918DFB2FE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2017-10-24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702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7026"/>
            <a:fld id="{07F0E335-BCAA-4B37-AD5B-F91153E0610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8193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6" y="4800641"/>
            <a:ext cx="5943600" cy="566739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2000"/>
            </a:lvl1pPr>
            <a:lvl2pPr marL="291386" indent="0">
              <a:buNone/>
              <a:defRPr sz="1800"/>
            </a:lvl2pPr>
            <a:lvl3pPr marL="582770" indent="0">
              <a:buNone/>
              <a:defRPr sz="1500"/>
            </a:lvl3pPr>
            <a:lvl4pPr marL="874155" indent="0">
              <a:buNone/>
              <a:defRPr sz="1300"/>
            </a:lvl4pPr>
            <a:lvl5pPr marL="1165540" indent="0">
              <a:buNone/>
              <a:defRPr sz="1300"/>
            </a:lvl5pPr>
            <a:lvl6pPr marL="1456925" indent="0">
              <a:buNone/>
              <a:defRPr sz="1300"/>
            </a:lvl6pPr>
            <a:lvl7pPr marL="1748309" indent="0">
              <a:buNone/>
              <a:defRPr sz="1300"/>
            </a:lvl7pPr>
            <a:lvl8pPr marL="2039696" indent="0">
              <a:buNone/>
              <a:defRPr sz="1300"/>
            </a:lvl8pPr>
            <a:lvl9pPr marL="2331080" indent="0">
              <a:buNone/>
              <a:defRPr sz="1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6" y="5367378"/>
            <a:ext cx="5943600" cy="804863"/>
          </a:xfrm>
        </p:spPr>
        <p:txBody>
          <a:bodyPr/>
          <a:lstStyle>
            <a:lvl1pPr marL="0" indent="0">
              <a:buNone/>
              <a:defRPr sz="900"/>
            </a:lvl1pPr>
            <a:lvl2pPr marL="291386" indent="0">
              <a:buNone/>
              <a:defRPr sz="800"/>
            </a:lvl2pPr>
            <a:lvl3pPr marL="582770" indent="0">
              <a:buNone/>
              <a:defRPr sz="600"/>
            </a:lvl3pPr>
            <a:lvl4pPr marL="874155" indent="0">
              <a:buNone/>
              <a:defRPr sz="600"/>
            </a:lvl4pPr>
            <a:lvl5pPr marL="1165540" indent="0">
              <a:buNone/>
              <a:defRPr sz="600"/>
            </a:lvl5pPr>
            <a:lvl6pPr marL="1456925" indent="0">
              <a:buNone/>
              <a:defRPr sz="600"/>
            </a:lvl6pPr>
            <a:lvl7pPr marL="1748309" indent="0">
              <a:buNone/>
              <a:defRPr sz="600"/>
            </a:lvl7pPr>
            <a:lvl8pPr marL="2039696" indent="0">
              <a:buNone/>
              <a:defRPr sz="600"/>
            </a:lvl8pPr>
            <a:lvl9pPr marL="2331080" indent="0">
              <a:buNone/>
              <a:defRPr sz="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7026"/>
            <a:fld id="{6135089C-C989-4565-9131-1918DFB2FE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2017-10-24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702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7026"/>
            <a:fld id="{07F0E335-BCAA-4B37-AD5B-F91153E0610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734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9" y="274639"/>
            <a:ext cx="8915400" cy="1143000"/>
          </a:xfrm>
          <a:prstGeom prst="rect">
            <a:avLst/>
          </a:prstGeom>
        </p:spPr>
        <p:txBody>
          <a:bodyPr vert="horz" lIns="77400" tIns="38701" rIns="77400" bIns="38701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9" y="1600206"/>
            <a:ext cx="8915400" cy="4525963"/>
          </a:xfrm>
          <a:prstGeom prst="rect">
            <a:avLst/>
          </a:prstGeom>
        </p:spPr>
        <p:txBody>
          <a:bodyPr vert="horz" lIns="77400" tIns="38701" rIns="77400" bIns="3870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508"/>
            <a:ext cx="2311400" cy="365125"/>
          </a:xfrm>
          <a:prstGeom prst="rect">
            <a:avLst/>
          </a:prstGeom>
        </p:spPr>
        <p:txBody>
          <a:bodyPr vert="horz" lIns="77400" tIns="38701" rIns="77400" bIns="38701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7026"/>
            <a:fld id="{6135089C-C989-4565-9131-1918DFB2FE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2017-10-24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508"/>
            <a:ext cx="3136900" cy="365125"/>
          </a:xfrm>
          <a:prstGeom prst="rect">
            <a:avLst/>
          </a:prstGeom>
        </p:spPr>
        <p:txBody>
          <a:bodyPr vert="horz" lIns="77400" tIns="38701" rIns="77400" bIns="38701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702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508"/>
            <a:ext cx="2311400" cy="365125"/>
          </a:xfrm>
          <a:prstGeom prst="rect">
            <a:avLst/>
          </a:prstGeom>
        </p:spPr>
        <p:txBody>
          <a:bodyPr vert="horz" lIns="77400" tIns="38701" rIns="77400" bIns="38701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7026"/>
            <a:fld id="{07F0E335-BCAA-4B37-AD5B-F91153E0610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7702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3" y="0"/>
            <a:ext cx="99156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265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582770" rtl="0" eaLnBrk="1" latinLnBrk="1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8539" indent="-218539" algn="l" defTabSz="58277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3502" indent="-182116" algn="l" defTabSz="582770" rtl="0" eaLnBrk="1" latinLnBrk="1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28463" indent="-145693" algn="l" defTabSz="58277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848" indent="-145693" algn="l" defTabSz="582770" rtl="0" eaLnBrk="1" latinLnBrk="1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11232" indent="-145693" algn="l" defTabSz="582770" rtl="0" eaLnBrk="1" latinLnBrk="1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2618" indent="-145693" algn="l" defTabSz="582770" rtl="0" eaLnBrk="1" latinLnBrk="1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94003" indent="-145693" algn="l" defTabSz="582770" rtl="0" eaLnBrk="1" latinLnBrk="1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85388" indent="-145693" algn="l" defTabSz="582770" rtl="0" eaLnBrk="1" latinLnBrk="1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76772" indent="-145693" algn="l" defTabSz="582770" rtl="0" eaLnBrk="1" latinLnBrk="1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582770" rtl="0" eaLnBrk="1" latinLnBrk="1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91386" algn="l" defTabSz="582770" rtl="0" eaLnBrk="1" latinLnBrk="1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82770" algn="l" defTabSz="582770" rtl="0" eaLnBrk="1" latinLnBrk="1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74155" algn="l" defTabSz="582770" rtl="0" eaLnBrk="1" latinLnBrk="1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540" algn="l" defTabSz="582770" rtl="0" eaLnBrk="1" latinLnBrk="1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56925" algn="l" defTabSz="582770" rtl="0" eaLnBrk="1" latinLnBrk="1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48309" algn="l" defTabSz="582770" rtl="0" eaLnBrk="1" latinLnBrk="1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39696" algn="l" defTabSz="582770" rtl="0" eaLnBrk="1" latinLnBrk="1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080" algn="l" defTabSz="582770" rtl="0" eaLnBrk="1" latinLnBrk="1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936827" y="549581"/>
            <a:ext cx="2141001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어머 반갑다 이게 얼마만이니</a:t>
            </a: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370241" y="549581"/>
            <a:ext cx="66473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엄마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936825" y="947056"/>
            <a:ext cx="392947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어머 너네 다 그대로다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~ 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어쩜 하나도 안 변했네</a:t>
            </a: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70241" y="947056"/>
            <a:ext cx="66473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엄마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2)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932972" y="273090"/>
            <a:ext cx="2141001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#</a:t>
            </a: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중년의 어머니들의 동창회</a:t>
            </a:r>
            <a:endParaRPr lang="en-US" altLang="ko-KR" sz="9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white">
                  <a:lumMod val="50000"/>
                </a:prstClr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936826" y="1549430"/>
            <a:ext cx="3809989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그럼 근데 나 요즘 </a:t>
            </a:r>
            <a:r>
              <a:rPr lang="ko-KR" altLang="en-US" sz="1200" dirty="0" err="1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걱정있잖아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~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우리애가 너무 공부만해</a:t>
            </a: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자기는 공부가 제일 쉬웠다나 뭐라나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...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370241" y="1359322"/>
            <a:ext cx="66473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엄마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3)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936825" y="2209526"/>
            <a:ext cx="392947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그나저나 우리 애는 인기가 너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~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무 많아서 걱정이야</a:t>
            </a: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어린 녀석이 벌써부터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...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370241" y="2118787"/>
            <a:ext cx="66473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엄마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936824" y="2732837"/>
            <a:ext cx="2888770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근데 넌 걱정 없나 봐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? 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애는 잘 크고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?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370241" y="2724211"/>
            <a:ext cx="66473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엄마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3)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4936825" y="3358455"/>
            <a:ext cx="3443834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어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... </a:t>
            </a:r>
            <a:r>
              <a:rPr lang="ko-KR" altLang="en-US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너무 잘 커서 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그게 걱정이야</a:t>
            </a: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그만 컸음 좋겠는데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…</a:t>
            </a:r>
          </a:p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벌써 키가 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180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이니 원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...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370241" y="3176977"/>
            <a:ext cx="66473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엄마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1)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4958150" y="3973950"/>
            <a:ext cx="392947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en-US" altLang="ko-KR" sz="20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5" panose="02020600000000000000" pitchFamily="18" charset="-127"/>
                <a:ea typeface="a옛날사진관5" panose="02020600000000000000" pitchFamily="18" charset="-127"/>
              </a:rPr>
              <a:t>180</a:t>
            </a:r>
            <a:r>
              <a:rPr lang="en-US" altLang="ko-KR" sz="2000" i="1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5" panose="02020600000000000000" pitchFamily="18" charset="-127"/>
                <a:ea typeface="a옛날사진관5" panose="02020600000000000000" pitchFamily="18" charset="-127"/>
              </a:rPr>
              <a:t>!!!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4391565" y="4043061"/>
            <a:ext cx="66473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엄마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2,3)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4954298" y="4339480"/>
            <a:ext cx="2141001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#</a:t>
            </a: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우월해 하던 엄마들 급 기죽음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4936825" y="4663699"/>
            <a:ext cx="3443834" cy="502393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아악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!!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4370241" y="4616461"/>
            <a:ext cx="66473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엄마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2,3)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4958150" y="5027820"/>
            <a:ext cx="3443834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공부</a:t>
            </a:r>
            <a:r>
              <a:rPr lang="en-US" altLang="ko-KR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&lt;</a:t>
            </a:r>
            <a:r>
              <a:rPr lang="ko-KR" altLang="en-US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얼굴</a:t>
            </a:r>
            <a:r>
              <a:rPr lang="en-US" altLang="ko-KR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&lt;</a:t>
            </a:r>
            <a:r>
              <a:rPr lang="ko-KR" altLang="en-US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키</a:t>
            </a:r>
            <a:endParaRPr lang="en-US" altLang="ko-KR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아이의 키는 엄마의 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‘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자부심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’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4391565" y="4941402"/>
            <a:ext cx="66473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자막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)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4936825" y="5826176"/>
            <a:ext cx="91426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0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엄마의 자부심</a:t>
            </a:r>
            <a:endParaRPr lang="en-US" altLang="ko-KR" sz="10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pic>
        <p:nvPicPr>
          <p:cNvPr id="36" name="Picture 3" descr="C:\Users\USER\Desktop\새 폴더 (3)\롱키원-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7" t="34077" r="60347" b="55618"/>
          <a:stretch/>
        </p:blipFill>
        <p:spPr bwMode="auto">
          <a:xfrm>
            <a:off x="5770150" y="5557783"/>
            <a:ext cx="817149" cy="79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직사각형 36"/>
          <p:cNvSpPr/>
          <p:nvPr/>
        </p:nvSpPr>
        <p:spPr>
          <a:xfrm>
            <a:off x="4391565" y="5828062"/>
            <a:ext cx="66473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자막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/NA)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1" y="273092"/>
            <a:ext cx="2061494" cy="129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1" y="1600571"/>
            <a:ext cx="1499390" cy="94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63" y="2131823"/>
            <a:ext cx="1342710" cy="84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2" t="10738" b="18866"/>
          <a:stretch/>
        </p:blipFill>
        <p:spPr bwMode="auto">
          <a:xfrm>
            <a:off x="1033001" y="3010480"/>
            <a:ext cx="1965780" cy="117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96"/>
          <a:stretch/>
        </p:blipFill>
        <p:spPr bwMode="auto">
          <a:xfrm>
            <a:off x="1033001" y="4284302"/>
            <a:ext cx="1301714" cy="127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1"/>
          <a:stretch/>
        </p:blipFill>
        <p:spPr bwMode="auto">
          <a:xfrm>
            <a:off x="2836219" y="4265187"/>
            <a:ext cx="1344340" cy="126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http://cfile228.uf.daum.net/image/2240464452B159BE16A46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r="28944" b="43910"/>
          <a:stretch/>
        </p:blipFill>
        <p:spPr bwMode="auto">
          <a:xfrm>
            <a:off x="1033002" y="5580297"/>
            <a:ext cx="1229576" cy="9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http://cfile211.uf.daum.net/image/20721D234BA751F9E24FD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3489" r="4545" b="5850"/>
          <a:stretch/>
        </p:blipFill>
        <p:spPr bwMode="auto">
          <a:xfrm>
            <a:off x="2277994" y="5579282"/>
            <a:ext cx="937709" cy="9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직사각형 39"/>
          <p:cNvSpPr/>
          <p:nvPr/>
        </p:nvSpPr>
        <p:spPr>
          <a:xfrm>
            <a:off x="9129464" y="1"/>
            <a:ext cx="604118" cy="11498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7" tIns="38695" rIns="77387" bIns="38695" rtlCol="0" anchor="ctr"/>
          <a:lstStyle/>
          <a:p>
            <a:pPr algn="ctr" defTabSz="804288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596445" y="511823"/>
            <a:ext cx="7670156" cy="757100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algn="ctr" defTabSz="776923">
              <a:lnSpc>
                <a:spcPct val="95000"/>
              </a:lnSpc>
              <a:defRPr/>
            </a:pPr>
            <a:r>
              <a:rPr lang="en-US" altLang="ko-KR" sz="4100" spc="-127" dirty="0" smtClean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white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A</a:t>
            </a:r>
            <a:endParaRPr lang="en-US" altLang="ko-KR" sz="4100" spc="-127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white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784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936827" y="722417"/>
            <a:ext cx="2141001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우리애가 저 닮아서 그런지 키가 좀 작았거든요</a:t>
            </a: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370241" y="635999"/>
            <a:ext cx="66473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엄마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)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932972" y="398396"/>
            <a:ext cx="2141001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#</a:t>
            </a: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살짝 키가 작은 부모의 인터뷰</a:t>
            </a:r>
            <a:endParaRPr lang="en-US" altLang="ko-KR" sz="9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white">
                  <a:lumMod val="50000"/>
                </a:prstClr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958150" y="5105597"/>
            <a:ext cx="3443834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내 아이의 자신감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4391565" y="5118559"/>
            <a:ext cx="66473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자막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)</a:t>
            </a:r>
          </a:p>
        </p:txBody>
      </p:sp>
      <p:pic>
        <p:nvPicPr>
          <p:cNvPr id="36" name="Picture 3" descr="C:\Users\USER\Desktop\새 폴더 (3)\롱키원-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7" t="34077" r="60347" b="55618"/>
          <a:stretch/>
        </p:blipFill>
        <p:spPr bwMode="auto">
          <a:xfrm>
            <a:off x="5003111" y="5533474"/>
            <a:ext cx="855693" cy="82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직사각형 36"/>
          <p:cNvSpPr/>
          <p:nvPr/>
        </p:nvSpPr>
        <p:spPr>
          <a:xfrm>
            <a:off x="4391565" y="5836704"/>
            <a:ext cx="66473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자막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/NA)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87" y="694815"/>
            <a:ext cx="3348396" cy="211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4936825" y="1324792"/>
            <a:ext cx="3889922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그래서 </a:t>
            </a:r>
            <a:r>
              <a:rPr lang="ko-KR" altLang="en-US" sz="1200" dirty="0" err="1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신경쓰였죠</a:t>
            </a: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키에 좋다는 건 안 해본 게 없었거든요</a:t>
            </a: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936825" y="1972860"/>
            <a:ext cx="3889922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근데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 </a:t>
            </a:r>
            <a:r>
              <a:rPr lang="ko-KR" altLang="en-US" sz="1200" dirty="0" err="1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롱키원을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 먹기 시작한지 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3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개월쯤 지났나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?</a:t>
            </a:r>
          </a:p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조금 키가 큰 거 같았거든요</a:t>
            </a: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4936825" y="2660758"/>
            <a:ext cx="3889922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근데 애가 달라지는 거에요</a:t>
            </a: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예전에는 주눅들고 약간 자신감이 없었다고나 할까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?</a:t>
            </a:r>
          </a:p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아무튼 좀 부끄럼도 많고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, 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좀 그런 성격이었는데</a:t>
            </a: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936825" y="3373632"/>
            <a:ext cx="3889922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막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, 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친구들이랑 잘 어울리고</a:t>
            </a: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일단 밝아졌어요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 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말도 없고 그랬는데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 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신기하죠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4936825" y="4116750"/>
            <a:ext cx="3889922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키가 그렇게 중요한지 몰랐어요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</a:p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사실 키랑 성격이랑 크게 관련이 없을 줄 알았는데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...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4936825" y="4656791"/>
            <a:ext cx="3889922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진작 알았으면 더 빨리 </a:t>
            </a:r>
            <a:r>
              <a:rPr lang="ko-KR" altLang="en-US" sz="1200" dirty="0" err="1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챙겼을거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 같아요</a:t>
            </a: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4" t="19678" r="46054" b="42901"/>
          <a:stretch/>
        </p:blipFill>
        <p:spPr bwMode="auto">
          <a:xfrm>
            <a:off x="847987" y="2827347"/>
            <a:ext cx="3348396" cy="215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9129464" y="1"/>
            <a:ext cx="604118" cy="11498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7" tIns="38695" rIns="77387" bIns="38695" rtlCol="0" anchor="ctr"/>
          <a:lstStyle/>
          <a:p>
            <a:pPr algn="ctr" defTabSz="804288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596445" y="511823"/>
            <a:ext cx="7670156" cy="757100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algn="ctr" defTabSz="776923">
              <a:lnSpc>
                <a:spcPct val="95000"/>
              </a:lnSpc>
              <a:defRPr/>
            </a:pPr>
            <a:r>
              <a:rPr lang="en-US" altLang="ko-KR" sz="4100" spc="-127" dirty="0" smtClean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white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B</a:t>
            </a:r>
            <a:endParaRPr lang="en-US" altLang="ko-KR" sz="4100" spc="-127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white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6799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936825" y="774916"/>
            <a:ext cx="4225262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en-US" altLang="ko-KR" sz="24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Q</a:t>
            </a:r>
          </a:p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키가 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1Cm 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커질 수 있다면 얼마를 지불하실 수 있을까요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?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68232" y="708350"/>
            <a:ext cx="66473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질문 자막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)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932972" y="316308"/>
            <a:ext cx="2141001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#</a:t>
            </a: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키가 작은 사람들에게 질문한다</a:t>
            </a:r>
            <a:endParaRPr lang="en-US" altLang="ko-KR" sz="9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white">
                  <a:lumMod val="50000"/>
                </a:prstClr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942731" y="5698471"/>
            <a:ext cx="3443834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1cm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의 가치</a:t>
            </a: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275920" y="5711434"/>
            <a:ext cx="66473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자막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)</a:t>
            </a:r>
          </a:p>
        </p:txBody>
      </p:sp>
      <p:pic>
        <p:nvPicPr>
          <p:cNvPr id="36" name="Picture 3" descr="C:\Users\USER\Desktop\새 폴더 (3)\롱키원-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7" t="34077" r="60347" b="55618"/>
          <a:stretch/>
        </p:blipFill>
        <p:spPr bwMode="auto">
          <a:xfrm>
            <a:off x="5758588" y="5581018"/>
            <a:ext cx="855693" cy="82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4936827" y="1618440"/>
            <a:ext cx="2972557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제키는 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170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입니다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</a:p>
          <a:p>
            <a:pPr defTabSz="776923">
              <a:lnSpc>
                <a:spcPct val="95000"/>
              </a:lnSpc>
              <a:defRPr/>
            </a:pP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200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만원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?</a:t>
            </a:r>
          </a:p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엄청 작은 건 아니라서 크게 불편한 건 없는데 그 정도는 쓸 수 있을 거 같아요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268232" y="1323189"/>
            <a:ext cx="66473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170</a:t>
            </a: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남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936824" y="2586208"/>
            <a:ext cx="4283079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제키는 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165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입니다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</a:p>
          <a:p>
            <a:pPr defTabSz="776923">
              <a:lnSpc>
                <a:spcPct val="95000"/>
              </a:lnSpc>
              <a:defRPr/>
            </a:pP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500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만원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?</a:t>
            </a:r>
          </a:p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요즘 워낙 큰사람들이 많으니까 아무래도 조금만 더 컸으면 하는 바램이 있죠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 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아무래도 이젠 더 클 수가 없으니까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 500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만원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?</a:t>
            </a:r>
          </a:p>
          <a:p>
            <a:pPr defTabSz="776923">
              <a:lnSpc>
                <a:spcPct val="95000"/>
              </a:lnSpc>
              <a:defRPr/>
            </a:pP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268232" y="2239106"/>
            <a:ext cx="66473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165</a:t>
            </a: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남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)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4936824" y="3530072"/>
            <a:ext cx="4283079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제키는 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160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입니다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 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흑흑 슬프네요</a:t>
            </a: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defTabSz="776923">
              <a:lnSpc>
                <a:spcPct val="95000"/>
              </a:lnSpc>
              <a:defRPr/>
            </a:pP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1,000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만원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?</a:t>
            </a:r>
          </a:p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사실 얼마냐가 중요한 건 아닌 거 같아요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 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진짜 가능하다면 대출받아서라도 하겠죠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? </a:t>
            </a: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진짜 있다면</a:t>
            </a:r>
            <a:endParaRPr lang="en-US" altLang="ko-KR" sz="12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defTabSz="776923">
              <a:lnSpc>
                <a:spcPct val="95000"/>
              </a:lnSpc>
              <a:defRPr/>
            </a:pPr>
            <a:r>
              <a:rPr lang="ko-KR" altLang="en-US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근데 그게 가능해요</a:t>
            </a:r>
            <a:r>
              <a:rPr lang="en-US" altLang="ko-KR" sz="12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?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4268232" y="3195934"/>
            <a:ext cx="66473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160</a:t>
            </a: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남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)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4936824" y="4369407"/>
            <a:ext cx="4283079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어른이 되고 나면 알게 됩니다</a:t>
            </a:r>
            <a:r>
              <a:rPr lang="en-US" altLang="ko-KR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 </a:t>
            </a:r>
          </a:p>
          <a:p>
            <a:pPr defTabSz="776923">
              <a:lnSpc>
                <a:spcPct val="95000"/>
              </a:lnSpc>
              <a:defRPr/>
            </a:pPr>
            <a:r>
              <a:rPr lang="en-US" altLang="ko-KR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1cm</a:t>
            </a:r>
            <a:r>
              <a:rPr lang="ko-KR" altLang="en-US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의 가치가 얼마나 비싼 것인지</a:t>
            </a:r>
            <a:r>
              <a:rPr lang="en-US" altLang="ko-KR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4268232" y="4261899"/>
            <a:ext cx="664738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자막</a:t>
            </a:r>
            <a:r>
              <a:rPr lang="en-US" altLang="ko-KR" sz="9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)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r="34249" b="11396"/>
          <a:stretch/>
        </p:blipFill>
        <p:spPr bwMode="auto">
          <a:xfrm>
            <a:off x="2474575" y="2882627"/>
            <a:ext cx="1552827" cy="146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506844" y="890373"/>
            <a:ext cx="2303068" cy="1956996"/>
            <a:chOff x="626245" y="788525"/>
            <a:chExt cx="2340792" cy="1774524"/>
          </a:xfrm>
        </p:grpSpPr>
        <p:pic>
          <p:nvPicPr>
            <p:cNvPr id="11275" name="Picture 1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4" t="25139" r="15986"/>
            <a:stretch/>
          </p:blipFill>
          <p:spPr bwMode="auto">
            <a:xfrm>
              <a:off x="626245" y="788525"/>
              <a:ext cx="2340792" cy="1774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직선 연결선 4"/>
            <p:cNvCxnSpPr/>
            <p:nvPr/>
          </p:nvCxnSpPr>
          <p:spPr>
            <a:xfrm>
              <a:off x="1276350" y="1228578"/>
              <a:ext cx="101441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1276350" y="1328591"/>
              <a:ext cx="50720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1933575" y="1328591"/>
              <a:ext cx="35718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1276350" y="1433366"/>
              <a:ext cx="50720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1933575" y="1433366"/>
              <a:ext cx="35718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1276350" y="1529864"/>
              <a:ext cx="39528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2033587" y="1529864"/>
              <a:ext cx="25717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직사각형 46"/>
          <p:cNvSpPr/>
          <p:nvPr/>
        </p:nvSpPr>
        <p:spPr>
          <a:xfrm>
            <a:off x="4936824" y="4962245"/>
            <a:ext cx="4283079" cy="592838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defTabSz="776923">
              <a:lnSpc>
                <a:spcPct val="95000"/>
              </a:lnSpc>
              <a:defRPr/>
            </a:pPr>
            <a:r>
              <a:rPr lang="ko-KR" altLang="en-US" sz="14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우리 아이</a:t>
            </a:r>
            <a:r>
              <a:rPr lang="en-US" altLang="ko-KR" sz="14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, </a:t>
            </a:r>
            <a:r>
              <a:rPr lang="ko-KR" altLang="en-US" sz="14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후회 없도록</a:t>
            </a:r>
            <a:endParaRPr lang="en-US" altLang="ko-KR" sz="14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defTabSz="776923">
              <a:lnSpc>
                <a:spcPct val="95000"/>
              </a:lnSpc>
              <a:defRPr/>
            </a:pPr>
            <a:r>
              <a:rPr lang="ko-KR" altLang="en-US" sz="1400" dirty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black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미리미리 키에 투자하세요</a:t>
            </a:r>
            <a:endParaRPr lang="en-US" altLang="ko-KR" sz="1400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black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pic>
        <p:nvPicPr>
          <p:cNvPr id="1026" name="Picture 2" descr="http://cfile29.uf.tistory.com/image/272BB63D533B42CB2E106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2" y="2882629"/>
            <a:ext cx="1971583" cy="14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9129464" y="1"/>
            <a:ext cx="604118" cy="11498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7" tIns="38695" rIns="77387" bIns="38695" rtlCol="0" anchor="ctr"/>
          <a:lstStyle/>
          <a:p>
            <a:pPr algn="ctr" defTabSz="804288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596445" y="511823"/>
            <a:ext cx="7670156" cy="757100"/>
          </a:xfrm>
          <a:prstGeom prst="rect">
            <a:avLst/>
          </a:prstGeom>
        </p:spPr>
        <p:txBody>
          <a:bodyPr wrap="square" lIns="77387" tIns="38695" rIns="77387" bIns="38695" anchor="ctr" anchorCtr="0">
            <a:noAutofit/>
          </a:bodyPr>
          <a:lstStyle/>
          <a:p>
            <a:pPr algn="ctr" defTabSz="776923">
              <a:lnSpc>
                <a:spcPct val="95000"/>
              </a:lnSpc>
              <a:defRPr/>
            </a:pPr>
            <a:r>
              <a:rPr lang="en-US" altLang="ko-KR" sz="4100" spc="-127" dirty="0" smtClean="0">
                <a:ln>
                  <a:solidFill>
                    <a:prstClr val="white">
                      <a:alpha val="1000"/>
                    </a:prstClr>
                  </a:solidFill>
                </a:ln>
                <a:solidFill>
                  <a:prstClr val="white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C</a:t>
            </a:r>
            <a:endParaRPr lang="en-US" altLang="ko-KR" sz="4100" spc="-127" dirty="0">
              <a:ln>
                <a:solidFill>
                  <a:prstClr val="white">
                    <a:alpha val="1000"/>
                  </a:prstClr>
                </a:solidFill>
              </a:ln>
              <a:solidFill>
                <a:prstClr val="white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599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윤명조330">
      <a:majorFont>
        <a:latin typeface="Myriad Web Pro"/>
        <a:ea typeface="-윤명조330"/>
        <a:cs typeface=""/>
      </a:majorFont>
      <a:minorFont>
        <a:latin typeface="Georgia"/>
        <a:ea typeface="-윤명조3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366</Words>
  <Application>Microsoft Office PowerPoint</Application>
  <PresentationFormat>A4 용지(210x297mm)</PresentationFormat>
  <Paragraphs>73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16_Office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sunday51</dc:creator>
  <cp:lastModifiedBy>admin</cp:lastModifiedBy>
  <cp:revision>4</cp:revision>
  <dcterms:created xsi:type="dcterms:W3CDTF">2017-10-21T12:23:29Z</dcterms:created>
  <dcterms:modified xsi:type="dcterms:W3CDTF">2017-10-24T06:52:11Z</dcterms:modified>
</cp:coreProperties>
</file>