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6" r:id="rId4"/>
    <p:sldId id="277" r:id="rId5"/>
    <p:sldId id="278" r:id="rId6"/>
    <p:sldId id="257" r:id="rId7"/>
    <p:sldId id="258" r:id="rId8"/>
    <p:sldId id="259" r:id="rId9"/>
    <p:sldId id="260" r:id="rId10"/>
    <p:sldId id="279" r:id="rId11"/>
    <p:sldId id="261" r:id="rId12"/>
    <p:sldId id="262" r:id="rId13"/>
    <p:sldId id="263" r:id="rId14"/>
    <p:sldId id="281" r:id="rId15"/>
    <p:sldId id="282" r:id="rId16"/>
    <p:sldId id="265" r:id="rId17"/>
    <p:sldId id="266" r:id="rId18"/>
    <p:sldId id="268" r:id="rId19"/>
    <p:sldId id="269" r:id="rId20"/>
    <p:sldId id="267" r:id="rId21"/>
    <p:sldId id="270" r:id="rId22"/>
    <p:sldId id="271" r:id="rId23"/>
    <p:sldId id="272" r:id="rId24"/>
    <p:sldId id="273" r:id="rId25"/>
    <p:sldId id="274" r:id="rId26"/>
    <p:sldId id="275" r:id="rId2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91" autoAdjust="0"/>
    <p:restoredTop sz="94660"/>
  </p:normalViewPr>
  <p:slideViewPr>
    <p:cSldViewPr>
      <p:cViewPr varScale="1">
        <p:scale>
          <a:sx n="80" d="100"/>
          <a:sy n="80" d="100"/>
        </p:scale>
        <p:origin x="-84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D6BB-EC19-40A5-B925-FC9372D6DE63}" type="datetimeFigureOut">
              <a:rPr lang="ko-KR" altLang="en-US" smtClean="0"/>
              <a:pPr/>
              <a:t>2017-11-15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C8AF-59C8-4B0B-99B7-182025C7E3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D6BB-EC19-40A5-B925-FC9372D6DE63}" type="datetimeFigureOut">
              <a:rPr lang="ko-KR" altLang="en-US" smtClean="0"/>
              <a:pPr/>
              <a:t>2017-11-15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C8AF-59C8-4B0B-99B7-182025C7E3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D6BB-EC19-40A5-B925-FC9372D6DE63}" type="datetimeFigureOut">
              <a:rPr lang="ko-KR" altLang="en-US" smtClean="0"/>
              <a:pPr/>
              <a:t>2017-11-15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C8AF-59C8-4B0B-99B7-182025C7E3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D6BB-EC19-40A5-B925-FC9372D6DE63}" type="datetimeFigureOut">
              <a:rPr lang="ko-KR" altLang="en-US" smtClean="0"/>
              <a:pPr/>
              <a:t>2017-11-15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C8AF-59C8-4B0B-99B7-182025C7E3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D6BB-EC19-40A5-B925-FC9372D6DE63}" type="datetimeFigureOut">
              <a:rPr lang="ko-KR" altLang="en-US" smtClean="0"/>
              <a:pPr/>
              <a:t>2017-11-15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C8AF-59C8-4B0B-99B7-182025C7E3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D6BB-EC19-40A5-B925-FC9372D6DE63}" type="datetimeFigureOut">
              <a:rPr lang="ko-KR" altLang="en-US" smtClean="0"/>
              <a:pPr/>
              <a:t>2017-11-15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C8AF-59C8-4B0B-99B7-182025C7E3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D6BB-EC19-40A5-B925-FC9372D6DE63}" type="datetimeFigureOut">
              <a:rPr lang="ko-KR" altLang="en-US" smtClean="0"/>
              <a:pPr/>
              <a:t>2017-11-15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C8AF-59C8-4B0B-99B7-182025C7E3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D6BB-EC19-40A5-B925-FC9372D6DE63}" type="datetimeFigureOut">
              <a:rPr lang="ko-KR" altLang="en-US" smtClean="0"/>
              <a:pPr/>
              <a:t>2017-11-15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C8AF-59C8-4B0B-99B7-182025C7E3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D6BB-EC19-40A5-B925-FC9372D6DE63}" type="datetimeFigureOut">
              <a:rPr lang="ko-KR" altLang="en-US" smtClean="0"/>
              <a:pPr/>
              <a:t>2017-11-15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C8AF-59C8-4B0B-99B7-182025C7E3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D6BB-EC19-40A5-B925-FC9372D6DE63}" type="datetimeFigureOut">
              <a:rPr lang="ko-KR" altLang="en-US" smtClean="0"/>
              <a:pPr/>
              <a:t>2017-11-15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C8AF-59C8-4B0B-99B7-182025C7E3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D6BB-EC19-40A5-B925-FC9372D6DE63}" type="datetimeFigureOut">
              <a:rPr lang="ko-KR" altLang="en-US" smtClean="0"/>
              <a:pPr/>
              <a:t>2017-11-15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C8AF-59C8-4B0B-99B7-182025C7E3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0D6BB-EC19-40A5-B925-FC9372D6DE63}" type="datetimeFigureOut">
              <a:rPr lang="ko-KR" altLang="en-US" smtClean="0"/>
              <a:pPr/>
              <a:t>2017-11-15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DC8AF-59C8-4B0B-99B7-182025C7E3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714620"/>
            <a:ext cx="7772400" cy="1470025"/>
          </a:xfrm>
        </p:spPr>
        <p:txBody>
          <a:bodyPr/>
          <a:lstStyle/>
          <a:p>
            <a:r>
              <a:rPr lang="ko-KR" altLang="en-US" dirty="0" smtClean="0">
                <a:latin typeface="a옛날목욕탕L" pitchFamily="18" charset="-127"/>
                <a:ea typeface="a옛날목욕탕L" pitchFamily="18" charset="-127"/>
              </a:rPr>
              <a:t>같이 가고 싶어</a:t>
            </a:r>
            <a:endParaRPr lang="ko-KR" altLang="en-US" dirty="0">
              <a:latin typeface="a옛날목욕탕L" pitchFamily="18" charset="-127"/>
              <a:ea typeface="a옛날목욕탕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1429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옛날목욕탕L" pitchFamily="18" charset="-127"/>
                <a:ea typeface="a옛날목욕탕L" pitchFamily="18" charset="-127"/>
              </a:rPr>
              <a:t># 2</a:t>
            </a:r>
            <a:endParaRPr lang="ko-KR" altLang="en-US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00042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a옛날목욕탕L" pitchFamily="18" charset="-127"/>
                <a:ea typeface="a옛날목욕탕L" pitchFamily="18" charset="-127"/>
              </a:rPr>
              <a:t>술자</a:t>
            </a:r>
            <a:r>
              <a:rPr lang="ko-KR" altLang="en-US" dirty="0">
                <a:latin typeface="a옛날목욕탕L" pitchFamily="18" charset="-127"/>
                <a:ea typeface="a옛날목욕탕L" pitchFamily="18" charset="-127"/>
              </a:rPr>
              <a:t>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5500702"/>
            <a:ext cx="5697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수호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: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(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쭈뼛쭈뼛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)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정말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..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말해도 돼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?</a:t>
            </a:r>
          </a:p>
          <a:p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수현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: [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속마음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: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하느님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..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감사합니다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]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응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!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말해봐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~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이 누난 언제든 준비되어 있단다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.</a:t>
            </a:r>
            <a:endParaRPr lang="en-US" altLang="ko-KR" sz="1600" dirty="0" smtClean="0">
              <a:latin typeface="a옛날목욕탕L" pitchFamily="18" charset="-127"/>
              <a:ea typeface="a옛날목욕탕L" pitchFamily="18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32" cy="377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500958" y="500042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고</a:t>
            </a:r>
            <a:r>
              <a:rPr lang="ko-KR" altLang="en-US" dirty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정</a:t>
            </a:r>
            <a:r>
              <a:rPr lang="ko-KR" altLang="en-US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/ </a:t>
            </a:r>
            <a:r>
              <a:rPr lang="en-US" altLang="ko-KR" dirty="0">
                <a:solidFill>
                  <a:srgbClr val="7030A0"/>
                </a:solidFill>
                <a:latin typeface="a옛날목욕탕L" pitchFamily="18" charset="-127"/>
                <a:ea typeface="a옛날목욕탕L" pitchFamily="18" charset="-127"/>
              </a:rPr>
              <a:t>2</a:t>
            </a:r>
            <a:r>
              <a:rPr lang="en-US" altLang="ko-KR" dirty="0" smtClean="0">
                <a:solidFill>
                  <a:srgbClr val="7030A0"/>
                </a:solidFill>
                <a:latin typeface="a옛날목욕탕L" pitchFamily="18" charset="-127"/>
                <a:ea typeface="a옛날목욕탕L" pitchFamily="18" charset="-127"/>
              </a:rPr>
              <a:t>s</a:t>
            </a:r>
            <a:endParaRPr lang="ko-KR" altLang="en-US" dirty="0" smtClean="0">
              <a:solidFill>
                <a:srgbClr val="7030A0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1429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옛날목욕탕L" pitchFamily="18" charset="-127"/>
                <a:ea typeface="a옛날목욕탕L" pitchFamily="18" charset="-127"/>
              </a:rPr>
              <a:t># 2</a:t>
            </a:r>
            <a:endParaRPr lang="ko-KR" altLang="en-US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00042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a옛날목욕탕L" pitchFamily="18" charset="-127"/>
                <a:ea typeface="a옛날목욕탕L" pitchFamily="18" charset="-127"/>
              </a:rPr>
              <a:t>술자</a:t>
            </a:r>
            <a:r>
              <a:rPr lang="ko-KR" altLang="en-US" dirty="0">
                <a:latin typeface="a옛날목욕탕L" pitchFamily="18" charset="-127"/>
                <a:ea typeface="a옛날목욕탕L" pitchFamily="18" charset="-127"/>
              </a:rPr>
              <a:t>리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00958" y="1702346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고</a:t>
            </a:r>
            <a:r>
              <a:rPr lang="ko-KR" altLang="en-US" dirty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정</a:t>
            </a:r>
            <a:r>
              <a:rPr lang="ko-KR" altLang="en-US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/ </a:t>
            </a:r>
            <a:r>
              <a:rPr lang="en-US" altLang="ko-KR" dirty="0" smtClean="0">
                <a:solidFill>
                  <a:srgbClr val="7030A0"/>
                </a:solidFill>
                <a:latin typeface="a옛날목욕탕L" pitchFamily="18" charset="-127"/>
                <a:ea typeface="a옛날목욕탕L" pitchFamily="18" charset="-127"/>
              </a:rPr>
              <a:t>2.5s</a:t>
            </a:r>
            <a:endParaRPr lang="ko-KR" altLang="en-US" dirty="0" smtClean="0">
              <a:solidFill>
                <a:srgbClr val="7030A0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4643447"/>
            <a:ext cx="8138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수호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: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(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좋아하며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)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정말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?? (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가까이 다가가며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)   [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귓속말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: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거기 정말 크고 화려해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.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방음도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잘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돼서 마음껏 소리질러도 </a:t>
            </a:r>
            <a:r>
              <a:rPr lang="ko-KR" altLang="en-US" sz="1600" dirty="0" err="1" smtClean="0">
                <a:latin typeface="a옛날목욕탕L" pitchFamily="18" charset="-127"/>
                <a:ea typeface="a옛날목욕탕L" pitchFamily="18" charset="-127"/>
              </a:rPr>
              <a:t>되구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. </a:t>
            </a:r>
          </a:p>
          <a:p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기대해도 좋아 누나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.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지금 바로 누나랑 가고 싶은데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.(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수현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: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끄덕끄덕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)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근데 괜찮겠어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?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오늘 잠 못 잘 텐데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?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]</a:t>
            </a:r>
            <a:endParaRPr lang="ko-KR" altLang="en-US" sz="1600" dirty="0">
              <a:latin typeface="a옛날목욕탕L" pitchFamily="18" charset="-127"/>
              <a:ea typeface="a옛날목욕탕L" pitchFamily="18" charset="-127"/>
            </a:endParaRPr>
          </a:p>
        </p:txBody>
      </p:sp>
      <p:pic>
        <p:nvPicPr>
          <p:cNvPr id="5123" name="Picture 3" descr="C:\Users\ICCU\Downloads\귓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7"/>
            <a:ext cx="4165111" cy="2143139"/>
          </a:xfrm>
          <a:prstGeom prst="rect">
            <a:avLst/>
          </a:prstGeom>
          <a:noFill/>
        </p:spPr>
      </p:pic>
      <p:pic>
        <p:nvPicPr>
          <p:cNvPr id="5124" name="Picture 4" descr="C:\Users\ICCU\Downloads\깜짝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143116"/>
            <a:ext cx="4137293" cy="21431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14282" y="5715016"/>
            <a:ext cx="4935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커지는 눈동자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/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침 삼키는 목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/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수호의 입 모양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/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왼쪽사진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/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오른쪽사진</a:t>
            </a:r>
            <a:endParaRPr lang="ko-KR" altLang="en-US" sz="1600" dirty="0">
              <a:latin typeface="a옛날목욕탕L" pitchFamily="18" charset="-127"/>
              <a:ea typeface="a옛날목욕탕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1429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옛날목욕탕L" pitchFamily="18" charset="-127"/>
                <a:ea typeface="a옛날목욕탕L" pitchFamily="18" charset="-127"/>
              </a:rPr>
              <a:t># 2</a:t>
            </a:r>
            <a:endParaRPr lang="ko-KR" altLang="en-US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00042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a옛날목욕탕L" pitchFamily="18" charset="-127"/>
                <a:ea typeface="a옛날목욕탕L" pitchFamily="18" charset="-127"/>
              </a:rPr>
              <a:t>술자</a:t>
            </a:r>
            <a:r>
              <a:rPr lang="ko-KR" altLang="en-US" dirty="0">
                <a:latin typeface="a옛날목욕탕L" pitchFamily="18" charset="-127"/>
                <a:ea typeface="a옛날목욕탕L" pitchFamily="18" charset="-127"/>
              </a:rPr>
              <a:t>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5429264"/>
            <a:ext cx="6776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수</a:t>
            </a:r>
            <a:r>
              <a:rPr lang="ko-KR" altLang="en-US" sz="1600" dirty="0">
                <a:latin typeface="a옛날목욕탕L" pitchFamily="18" charset="-127"/>
                <a:ea typeface="a옛날목욕탕L" pitchFamily="18" charset="-127"/>
              </a:rPr>
              <a:t>현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: (</a:t>
            </a:r>
            <a:r>
              <a:rPr lang="ko-KR" altLang="en-US" sz="1600" dirty="0" err="1" smtClean="0">
                <a:latin typeface="a옛날목욕탕L" pitchFamily="18" charset="-127"/>
                <a:ea typeface="a옛날목욕탕L" pitchFamily="18" charset="-127"/>
              </a:rPr>
              <a:t>무심한듯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)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응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.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그래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!</a:t>
            </a:r>
          </a:p>
          <a:p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[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속마음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: (</a:t>
            </a:r>
            <a:r>
              <a:rPr lang="ko-KR" altLang="en-US" sz="1600" dirty="0" err="1" smtClean="0">
                <a:latin typeface="a옛날목욕탕L" pitchFamily="18" charset="-127"/>
                <a:ea typeface="a옛날목욕탕L" pitchFamily="18" charset="-127"/>
              </a:rPr>
              <a:t>나긋하게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,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 부끄러워하면서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)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수호야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..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난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..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 언제든지 준비되어 있어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.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흐흐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]</a:t>
            </a:r>
            <a:endParaRPr lang="ko-KR" altLang="en-US" sz="1600" dirty="0">
              <a:latin typeface="a옛날목욕탕L" pitchFamily="18" charset="-127"/>
              <a:ea typeface="a옛날목욕탕L" pitchFamily="18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64926" cy="3781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500958" y="500042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고</a:t>
            </a:r>
            <a:r>
              <a:rPr lang="ko-KR" altLang="en-US" dirty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정</a:t>
            </a:r>
            <a:r>
              <a:rPr lang="ko-KR" altLang="en-US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/ </a:t>
            </a:r>
            <a:r>
              <a:rPr lang="en-US" altLang="ko-KR" dirty="0">
                <a:solidFill>
                  <a:srgbClr val="7030A0"/>
                </a:solidFill>
                <a:latin typeface="a옛날목욕탕L" pitchFamily="18" charset="-127"/>
                <a:ea typeface="a옛날목욕탕L" pitchFamily="18" charset="-127"/>
              </a:rPr>
              <a:t>4</a:t>
            </a:r>
            <a:r>
              <a:rPr lang="en-US" altLang="ko-KR" dirty="0" smtClean="0">
                <a:solidFill>
                  <a:srgbClr val="7030A0"/>
                </a:solidFill>
                <a:latin typeface="a옛날목욕탕L" pitchFamily="18" charset="-127"/>
                <a:ea typeface="a옛날목욕탕L" pitchFamily="18" charset="-127"/>
              </a:rPr>
              <a:t>s</a:t>
            </a:r>
            <a:endParaRPr lang="ko-KR" altLang="en-US" dirty="0" smtClean="0">
              <a:solidFill>
                <a:srgbClr val="7030A0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4678" y="2643182"/>
            <a:ext cx="2646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600" dirty="0" smtClean="0">
                <a:solidFill>
                  <a:srgbClr val="FF0000"/>
                </a:solidFill>
              </a:rPr>
              <a:t>보류</a:t>
            </a:r>
            <a:endParaRPr lang="ko-KR" altLang="en-US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1429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옛날목욕탕L" pitchFamily="18" charset="-127"/>
                <a:ea typeface="a옛날목욕탕L" pitchFamily="18" charset="-127"/>
              </a:rPr>
              <a:t># 3</a:t>
            </a:r>
            <a:endParaRPr lang="ko-KR" altLang="en-US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00042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옛날목욕탕L" pitchFamily="18" charset="-127"/>
                <a:ea typeface="a옛날목욕탕L" pitchFamily="18" charset="-127"/>
              </a:rPr>
              <a:t>&lt;</a:t>
            </a:r>
            <a:r>
              <a:rPr lang="ko-KR" altLang="en-US" dirty="0" smtClean="0">
                <a:latin typeface="a옛날목욕탕L" pitchFamily="18" charset="-127"/>
                <a:ea typeface="a옛날목욕탕L" pitchFamily="18" charset="-127"/>
              </a:rPr>
              <a:t>여자</a:t>
            </a:r>
            <a:r>
              <a:rPr lang="en-US" altLang="ko-KR" dirty="0">
                <a:latin typeface="a옛날목욕탕L" pitchFamily="18" charset="-127"/>
                <a:ea typeface="a옛날목욕탕L" pitchFamily="18" charset="-127"/>
              </a:rPr>
              <a:t> </a:t>
            </a:r>
            <a:r>
              <a:rPr lang="ko-KR" altLang="en-US" dirty="0" smtClean="0">
                <a:latin typeface="a옛날목욕탕L" pitchFamily="18" charset="-127"/>
                <a:ea typeface="a옛날목욕탕L" pitchFamily="18" charset="-127"/>
              </a:rPr>
              <a:t>인터뷰</a:t>
            </a:r>
            <a:r>
              <a:rPr lang="en-US" altLang="ko-KR" dirty="0" smtClean="0">
                <a:latin typeface="a옛날목욕탕L" pitchFamily="18" charset="-127"/>
                <a:ea typeface="a옛날목욕탕L" pitchFamily="18" charset="-127"/>
              </a:rPr>
              <a:t>&gt;</a:t>
            </a:r>
            <a:endParaRPr lang="ko-KR" altLang="en-US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5286388"/>
            <a:ext cx="79832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수</a:t>
            </a:r>
            <a:r>
              <a:rPr lang="ko-KR" altLang="en-US" sz="1600" dirty="0">
                <a:latin typeface="a옛날목욕탕L" pitchFamily="18" charset="-127"/>
                <a:ea typeface="a옛날목욕탕L" pitchFamily="18" charset="-127"/>
              </a:rPr>
              <a:t>현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: (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상기된 얼굴로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) </a:t>
            </a:r>
            <a:r>
              <a:rPr lang="ko-KR" altLang="en-US" sz="1600" dirty="0" err="1" smtClean="0">
                <a:latin typeface="a옛날목욕탕L" pitchFamily="18" charset="-127"/>
                <a:ea typeface="a옛날목욕탕L" pitchFamily="18" charset="-127"/>
              </a:rPr>
              <a:t>어머어머어머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.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이 짐승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.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어떡해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~~~!!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제가 남자 보는 눈이 있다니까요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?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오늘이 그날인가 봐요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!!</a:t>
            </a:r>
            <a:endParaRPr lang="ko-KR" altLang="en-US" sz="1600" dirty="0">
              <a:latin typeface="a옛날목욕탕L" pitchFamily="18" charset="-127"/>
              <a:ea typeface="a옛날목욕탕L" pitchFamily="18" charset="-127"/>
            </a:endParaRPr>
          </a:p>
        </p:txBody>
      </p:sp>
      <p:pic>
        <p:nvPicPr>
          <p:cNvPr id="9218" name="Picture 2" descr="C:\Users\ICCU\Downloads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20386"/>
            <a:ext cx="7786742" cy="35454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929454" y="500042"/>
            <a:ext cx="160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핸드헬드</a:t>
            </a:r>
            <a:r>
              <a:rPr lang="ko-KR" altLang="en-US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/ </a:t>
            </a:r>
            <a:r>
              <a:rPr lang="en-US" altLang="ko-KR" dirty="0">
                <a:solidFill>
                  <a:srgbClr val="7030A0"/>
                </a:solidFill>
                <a:latin typeface="a옛날목욕탕L" pitchFamily="18" charset="-127"/>
                <a:ea typeface="a옛날목욕탕L" pitchFamily="18" charset="-127"/>
              </a:rPr>
              <a:t>3</a:t>
            </a:r>
            <a:r>
              <a:rPr lang="en-US" altLang="ko-KR" dirty="0" smtClean="0">
                <a:solidFill>
                  <a:srgbClr val="7030A0"/>
                </a:solidFill>
                <a:latin typeface="a옛날목욕탕L" pitchFamily="18" charset="-127"/>
                <a:ea typeface="a옛날목욕탕L" pitchFamily="18" charset="-127"/>
              </a:rPr>
              <a:t>s</a:t>
            </a:r>
            <a:endParaRPr lang="ko-KR" altLang="en-US" dirty="0" smtClean="0">
              <a:solidFill>
                <a:srgbClr val="7030A0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1429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옛날목욕탕L" pitchFamily="18" charset="-127"/>
                <a:ea typeface="a옛날목욕탕L" pitchFamily="18" charset="-127"/>
              </a:rPr>
              <a:t># 3</a:t>
            </a:r>
            <a:endParaRPr lang="ko-KR" altLang="en-US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00042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옛날목욕탕L" pitchFamily="18" charset="-127"/>
                <a:ea typeface="a옛날목욕탕L" pitchFamily="18" charset="-127"/>
              </a:rPr>
              <a:t>&lt;</a:t>
            </a:r>
            <a:r>
              <a:rPr lang="ko-KR" altLang="en-US" dirty="0" smtClean="0">
                <a:latin typeface="a옛날목욕탕L" pitchFamily="18" charset="-127"/>
                <a:ea typeface="a옛날목욕탕L" pitchFamily="18" charset="-127"/>
              </a:rPr>
              <a:t>남</a:t>
            </a:r>
            <a:r>
              <a:rPr lang="ko-KR" altLang="en-US" dirty="0" smtClean="0">
                <a:latin typeface="a옛날목욕탕L" pitchFamily="18" charset="-127"/>
                <a:ea typeface="a옛날목욕탕L" pitchFamily="18" charset="-127"/>
              </a:rPr>
              <a:t>자</a:t>
            </a:r>
            <a:r>
              <a:rPr lang="en-US" altLang="ko-KR" dirty="0" smtClean="0">
                <a:latin typeface="a옛날목욕탕L" pitchFamily="18" charset="-127"/>
                <a:ea typeface="a옛날목욕탕L" pitchFamily="18" charset="-127"/>
              </a:rPr>
              <a:t> </a:t>
            </a:r>
            <a:r>
              <a:rPr lang="ko-KR" altLang="en-US" dirty="0" smtClean="0">
                <a:latin typeface="a옛날목욕탕L" pitchFamily="18" charset="-127"/>
                <a:ea typeface="a옛날목욕탕L" pitchFamily="18" charset="-127"/>
              </a:rPr>
              <a:t>인터뷰</a:t>
            </a:r>
            <a:r>
              <a:rPr lang="en-US" altLang="ko-KR" dirty="0" smtClean="0">
                <a:latin typeface="a옛날목욕탕L" pitchFamily="18" charset="-127"/>
                <a:ea typeface="a옛날목욕탕L" pitchFamily="18" charset="-127"/>
              </a:rPr>
              <a:t>&gt;</a:t>
            </a:r>
            <a:endParaRPr lang="ko-KR" altLang="en-US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5500702"/>
            <a:ext cx="7100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호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수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: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(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허세 가득한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얼굴로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)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남자는 보여줄 땐 보여줘야죠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.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누나한테 오늘 잊지 못할 밤을 만들어 줄 거에요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!</a:t>
            </a:r>
          </a:p>
          <a:p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      (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카메라 정면을 응시하며 가리킨다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)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지금 간다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.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기다려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.</a:t>
            </a:r>
            <a:endParaRPr lang="ko-KR" altLang="en-US" sz="1600" dirty="0">
              <a:latin typeface="a옛날목욕탕L" pitchFamily="18" charset="-127"/>
              <a:ea typeface="a옛날목욕탕L" pitchFamily="18" charset="-127"/>
            </a:endParaRPr>
          </a:p>
        </p:txBody>
      </p:sp>
      <p:pic>
        <p:nvPicPr>
          <p:cNvPr id="9217" name="Picture 1" descr="C:\Users\ICCU\Downloads\03.jpg"/>
          <p:cNvPicPr>
            <a:picLocks noChangeAspect="1" noChangeArrowheads="1"/>
          </p:cNvPicPr>
          <p:nvPr/>
        </p:nvPicPr>
        <p:blipFill>
          <a:blip r:embed="rId2" cstate="print"/>
          <a:srcRect b="3319"/>
          <a:stretch>
            <a:fillRect/>
          </a:stretch>
        </p:blipFill>
        <p:spPr bwMode="auto">
          <a:xfrm>
            <a:off x="214282" y="1500174"/>
            <a:ext cx="8601140" cy="37862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929454" y="500042"/>
            <a:ext cx="160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핸드헬드</a:t>
            </a:r>
            <a:r>
              <a:rPr lang="ko-KR" altLang="en-US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/ </a:t>
            </a:r>
            <a:r>
              <a:rPr lang="en-US" altLang="ko-KR" dirty="0">
                <a:solidFill>
                  <a:srgbClr val="7030A0"/>
                </a:solidFill>
                <a:latin typeface="a옛날목욕탕L" pitchFamily="18" charset="-127"/>
                <a:ea typeface="a옛날목욕탕L" pitchFamily="18" charset="-127"/>
              </a:rPr>
              <a:t>3</a:t>
            </a:r>
            <a:r>
              <a:rPr lang="en-US" altLang="ko-KR" dirty="0" smtClean="0">
                <a:solidFill>
                  <a:srgbClr val="7030A0"/>
                </a:solidFill>
                <a:latin typeface="a옛날목욕탕L" pitchFamily="18" charset="-127"/>
                <a:ea typeface="a옛날목욕탕L" pitchFamily="18" charset="-127"/>
              </a:rPr>
              <a:t>s</a:t>
            </a:r>
            <a:endParaRPr lang="ko-KR" altLang="en-US" dirty="0" smtClean="0">
              <a:solidFill>
                <a:srgbClr val="7030A0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857232"/>
            <a:ext cx="272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Q. </a:t>
            </a:r>
            <a:r>
              <a:rPr lang="ko-KR" altLang="en-US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수현씨가 많이 기대하시던데</a:t>
            </a:r>
            <a:r>
              <a:rPr lang="en-US" altLang="ko-KR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...</a:t>
            </a:r>
            <a:endParaRPr lang="ko-KR" altLang="en-US" dirty="0">
              <a:solidFill>
                <a:srgbClr val="FF0000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관련 이미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0"/>
            <a:ext cx="3428992" cy="4697720"/>
          </a:xfrm>
          <a:prstGeom prst="rect">
            <a:avLst/>
          </a:prstGeom>
          <a:noFill/>
        </p:spPr>
      </p:pic>
      <p:pic>
        <p:nvPicPr>
          <p:cNvPr id="1028" name="Picture 4" descr="관련 이미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4643438" cy="30956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21429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옛날목욕탕L" pitchFamily="18" charset="-127"/>
                <a:ea typeface="a옛날목욕탕L" pitchFamily="18" charset="-127"/>
              </a:rPr>
              <a:t># </a:t>
            </a:r>
            <a:r>
              <a:rPr lang="en-US" altLang="ko-KR" dirty="0" smtClean="0">
                <a:latin typeface="a옛날목욕탕L" pitchFamily="18" charset="-127"/>
                <a:ea typeface="a옛날목욕탕L" pitchFamily="18" charset="-127"/>
              </a:rPr>
              <a:t>4</a:t>
            </a:r>
            <a:endParaRPr lang="ko-KR" altLang="en-US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500042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a옛날목욕탕L" pitchFamily="18" charset="-127"/>
                <a:ea typeface="a옛날목욕탕L" pitchFamily="18" charset="-127"/>
              </a:rPr>
              <a:t>이동 중 화려한 밤거리</a:t>
            </a:r>
            <a:endParaRPr lang="ko-KR" altLang="en-US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5072074"/>
            <a:ext cx="6745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길거리 어떤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커플이 모텔로 들어가는 장면을 본 수현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[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속마음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: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나도 이제 </a:t>
            </a:r>
            <a:r>
              <a:rPr lang="ko-KR" altLang="en-US" sz="1600" dirty="0" err="1" smtClean="0">
                <a:latin typeface="a옛날목욕탕L" pitchFamily="18" charset="-127"/>
                <a:ea typeface="a옛날목욕탕L" pitchFamily="18" charset="-127"/>
              </a:rPr>
              <a:t>너네들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 하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~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나도 안 부럽다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~]</a:t>
            </a:r>
          </a:p>
          <a:p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두리번거리며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[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속마음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: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여긴가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?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저긴가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?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어디까지 가는 거야 얜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.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여기도 </a:t>
            </a:r>
            <a:r>
              <a:rPr lang="ko-KR" altLang="en-US" sz="1600" dirty="0" err="1" smtClean="0">
                <a:latin typeface="a옛날목욕탕L" pitchFamily="18" charset="-127"/>
                <a:ea typeface="a옛날목욕탕L" pitchFamily="18" charset="-127"/>
              </a:rPr>
              <a:t>많구만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.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]</a:t>
            </a:r>
            <a:endParaRPr lang="ko-KR" altLang="en-US" sz="1600" dirty="0">
              <a:latin typeface="a옛날목욕탕L" pitchFamily="18" charset="-127"/>
              <a:ea typeface="a옛날목욕탕L" pitchFamily="18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1429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옛날목욕탕L" pitchFamily="18" charset="-127"/>
                <a:ea typeface="a옛날목욕탕L" pitchFamily="18" charset="-127"/>
              </a:rPr>
              <a:t># 5</a:t>
            </a:r>
            <a:endParaRPr lang="ko-KR" altLang="en-US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71480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>
                <a:latin typeface="a옛날목욕탕L" pitchFamily="18" charset="-127"/>
                <a:ea typeface="a옛날목욕탕L" pitchFamily="18" charset="-127"/>
              </a:rPr>
              <a:t>지스마트건물</a:t>
            </a:r>
            <a:r>
              <a:rPr lang="ko-KR" altLang="en-US" dirty="0" smtClean="0">
                <a:latin typeface="a옛날목욕탕L" pitchFamily="18" charset="-127"/>
                <a:ea typeface="a옛날목욕탕L" pitchFamily="18" charset="-127"/>
              </a:rPr>
              <a:t> 앞</a:t>
            </a:r>
            <a:endParaRPr lang="ko-KR" altLang="en-US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28" y="1142984"/>
            <a:ext cx="3195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손을 잡고 터벅터벅 걸어오는 두 커플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.</a:t>
            </a:r>
            <a:endParaRPr lang="ko-KR" altLang="en-US" sz="1600" dirty="0">
              <a:latin typeface="a옛날목욕탕L" pitchFamily="18" charset="-127"/>
              <a:ea typeface="a옛날목욕탕L" pitchFamily="18" charset="-127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876"/>
            <a:ext cx="4714908" cy="194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72066" y="5929330"/>
            <a:ext cx="1899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건물 앞에 멈춰 선다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.</a:t>
            </a:r>
            <a:endParaRPr lang="ko-KR" altLang="en-US" sz="1600" dirty="0">
              <a:latin typeface="a옛날목욕탕L" pitchFamily="18" charset="-127"/>
              <a:ea typeface="a옛날목욕탕L" pitchFamily="18" charset="-127"/>
            </a:endParaRPr>
          </a:p>
        </p:txBody>
      </p:sp>
      <p:pic>
        <p:nvPicPr>
          <p:cNvPr id="7174" name="Picture 6" descr="C:\Users\ICCU\Downloads\건물 연인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286" y="3750429"/>
            <a:ext cx="2071714" cy="3107571"/>
          </a:xfrm>
          <a:prstGeom prst="rect">
            <a:avLst/>
          </a:prstGeom>
          <a:noFill/>
        </p:spPr>
      </p:pic>
      <p:pic>
        <p:nvPicPr>
          <p:cNvPr id="11" name="Picture 1" descr="C:\Users\ICCU\Downloads\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142984"/>
            <a:ext cx="4714908" cy="214676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000628" y="1571612"/>
            <a:ext cx="1446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err="1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핸드헬드</a:t>
            </a:r>
            <a:r>
              <a:rPr lang="ko-KR" altLang="en-US" sz="1600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 </a:t>
            </a:r>
            <a:r>
              <a:rPr lang="en-US" altLang="ko-KR" sz="1600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/ </a:t>
            </a:r>
            <a:r>
              <a:rPr lang="en-US" altLang="ko-KR" sz="1600" dirty="0" smtClean="0">
                <a:solidFill>
                  <a:srgbClr val="7030A0"/>
                </a:solidFill>
                <a:latin typeface="a옛날목욕탕L" pitchFamily="18" charset="-127"/>
                <a:ea typeface="a옛날목욕탕L" pitchFamily="18" charset="-127"/>
              </a:rPr>
              <a:t>2s</a:t>
            </a:r>
            <a:endParaRPr lang="ko-KR" altLang="en-US" sz="1600" dirty="0" smtClean="0">
              <a:solidFill>
                <a:srgbClr val="7030A0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628" y="3571876"/>
            <a:ext cx="1651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err="1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핸드헬드</a:t>
            </a:r>
            <a:r>
              <a:rPr lang="ko-KR" altLang="en-US" sz="1600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 </a:t>
            </a:r>
            <a:r>
              <a:rPr lang="en-US" altLang="ko-KR" sz="1600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/ </a:t>
            </a:r>
            <a:r>
              <a:rPr lang="en-US" altLang="ko-KR" sz="1600" dirty="0" smtClean="0">
                <a:solidFill>
                  <a:srgbClr val="7030A0"/>
                </a:solidFill>
                <a:latin typeface="a옛날목욕탕L" pitchFamily="18" charset="-127"/>
                <a:ea typeface="a옛날목욕탕L" pitchFamily="18" charset="-127"/>
              </a:rPr>
              <a:t>1.5s</a:t>
            </a:r>
            <a:endParaRPr lang="ko-KR" altLang="en-US" sz="1600" dirty="0" smtClean="0">
              <a:solidFill>
                <a:srgbClr val="7030A0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2066" y="6286520"/>
            <a:ext cx="1446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err="1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핸드헬드</a:t>
            </a:r>
            <a:r>
              <a:rPr lang="ko-KR" altLang="en-US" sz="1600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 </a:t>
            </a:r>
            <a:r>
              <a:rPr lang="en-US" altLang="ko-KR" sz="1600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/ </a:t>
            </a:r>
            <a:r>
              <a:rPr lang="en-US" altLang="ko-KR" sz="1600" dirty="0" smtClean="0">
                <a:solidFill>
                  <a:srgbClr val="7030A0"/>
                </a:solidFill>
                <a:latin typeface="a옛날목욕탕L" pitchFamily="18" charset="-127"/>
                <a:ea typeface="a옛날목욕탕L" pitchFamily="18" charset="-127"/>
              </a:rPr>
              <a:t>1s</a:t>
            </a:r>
            <a:endParaRPr lang="ko-KR" altLang="en-US" sz="1600" dirty="0" smtClean="0">
              <a:solidFill>
                <a:srgbClr val="7030A0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2" y="5929330"/>
            <a:ext cx="3855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카메라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–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발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/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잡은 손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/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앞모습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/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도착 시 뒷모습 풀 </a:t>
            </a:r>
            <a:r>
              <a:rPr lang="ko-KR" altLang="en-US" sz="1600" dirty="0" err="1" smtClean="0">
                <a:latin typeface="a옛날목욕탕L" pitchFamily="18" charset="-127"/>
                <a:ea typeface="a옛날목욕탕L" pitchFamily="18" charset="-127"/>
              </a:rPr>
              <a:t>샷</a:t>
            </a:r>
            <a:endParaRPr lang="ko-KR" altLang="en-US" sz="1600" dirty="0">
              <a:latin typeface="a옛날목욕탕L" pitchFamily="18" charset="-127"/>
              <a:ea typeface="a옛날목욕탕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1429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옛날목욕탕L" pitchFamily="18" charset="-127"/>
                <a:ea typeface="a옛날목욕탕L" pitchFamily="18" charset="-127"/>
              </a:rPr>
              <a:t># 5</a:t>
            </a:r>
            <a:endParaRPr lang="ko-KR" altLang="en-US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71480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>
                <a:latin typeface="a옛날목욕탕L" pitchFamily="18" charset="-127"/>
                <a:ea typeface="a옛날목욕탕L" pitchFamily="18" charset="-127"/>
              </a:rPr>
              <a:t>지스마트건물</a:t>
            </a:r>
            <a:r>
              <a:rPr lang="ko-KR" altLang="en-US" dirty="0" smtClean="0">
                <a:latin typeface="a옛날목욕탕L" pitchFamily="18" charset="-127"/>
                <a:ea typeface="a옛날목욕탕L" pitchFamily="18" charset="-127"/>
              </a:rPr>
              <a:t> 앞</a:t>
            </a:r>
            <a:endParaRPr lang="ko-KR" altLang="en-US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5429264"/>
            <a:ext cx="29819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수호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: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짜잔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~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우리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1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주년 장소로 </a:t>
            </a:r>
            <a:r>
              <a:rPr lang="ko-KR" altLang="en-US" sz="1600" dirty="0" err="1" smtClean="0">
                <a:latin typeface="a옛날목욕탕L" pitchFamily="18" charset="-127"/>
                <a:ea typeface="a옛날목욕탕L" pitchFamily="18" charset="-127"/>
              </a:rPr>
              <a:t>딱이지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??</a:t>
            </a:r>
            <a:endParaRPr lang="ko-KR" altLang="en-US" sz="1600" dirty="0">
              <a:latin typeface="a옛날목욕탕L" pitchFamily="18" charset="-127"/>
              <a:ea typeface="a옛날목욕탕L" pitchFamily="18" charset="-127"/>
            </a:endParaRPr>
          </a:p>
        </p:txBody>
      </p:sp>
      <p:pic>
        <p:nvPicPr>
          <p:cNvPr id="23557" name="Picture 5" descr="C:\Users\ICCU\Downloads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4443"/>
            <a:ext cx="9144000" cy="416338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929454" y="500042"/>
            <a:ext cx="183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핸드헬드</a:t>
            </a:r>
            <a:r>
              <a:rPr lang="ko-KR" altLang="en-US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/ </a:t>
            </a:r>
            <a:r>
              <a:rPr lang="en-US" altLang="ko-KR" dirty="0" smtClean="0">
                <a:solidFill>
                  <a:srgbClr val="7030A0"/>
                </a:solidFill>
                <a:latin typeface="a옛날목욕탕L" pitchFamily="18" charset="-127"/>
                <a:ea typeface="a옛날목욕탕L" pitchFamily="18" charset="-127"/>
              </a:rPr>
              <a:t>1.5s</a:t>
            </a:r>
            <a:endParaRPr lang="ko-KR" altLang="en-US" dirty="0" smtClean="0">
              <a:solidFill>
                <a:srgbClr val="7030A0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1429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옛날목욕탕L" pitchFamily="18" charset="-127"/>
                <a:ea typeface="a옛날목욕탕L" pitchFamily="18" charset="-127"/>
              </a:rPr>
              <a:t># 5</a:t>
            </a:r>
            <a:endParaRPr lang="ko-KR" altLang="en-US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71480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>
                <a:latin typeface="a옛날목욕탕L" pitchFamily="18" charset="-127"/>
                <a:ea typeface="a옛날목욕탕L" pitchFamily="18" charset="-127"/>
              </a:rPr>
              <a:t>지스마트건물</a:t>
            </a:r>
            <a:r>
              <a:rPr lang="ko-KR" altLang="en-US" dirty="0" smtClean="0">
                <a:latin typeface="a옛날목욕탕L" pitchFamily="18" charset="-127"/>
                <a:ea typeface="a옛날목욕탕L" pitchFamily="18" charset="-127"/>
              </a:rPr>
              <a:t> 앞</a:t>
            </a:r>
            <a:endParaRPr lang="ko-KR" altLang="en-US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5429264"/>
            <a:ext cx="1729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수</a:t>
            </a:r>
            <a:r>
              <a:rPr lang="ko-KR" altLang="en-US" sz="1600" dirty="0">
                <a:latin typeface="a옛날목욕탕L" pitchFamily="18" charset="-127"/>
                <a:ea typeface="a옛날목욕탕L" pitchFamily="18" charset="-127"/>
              </a:rPr>
              <a:t>현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: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어디어디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??</a:t>
            </a:r>
            <a:endParaRPr lang="ko-KR" altLang="en-US" sz="1600" dirty="0">
              <a:latin typeface="a옛날목욕탕L" pitchFamily="18" charset="-127"/>
              <a:ea typeface="a옛날목욕탕L" pitchFamily="18" charset="-127"/>
            </a:endParaRPr>
          </a:p>
        </p:txBody>
      </p:sp>
      <p:pic>
        <p:nvPicPr>
          <p:cNvPr id="29697" name="Picture 1" descr="C:\Users\ICCU\Downloads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4443"/>
            <a:ext cx="9144000" cy="416338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929454" y="500042"/>
            <a:ext cx="160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핸드헬드</a:t>
            </a:r>
            <a:r>
              <a:rPr lang="ko-KR" altLang="en-US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/ </a:t>
            </a:r>
            <a:r>
              <a:rPr lang="en-US" altLang="ko-KR" dirty="0" smtClean="0">
                <a:solidFill>
                  <a:srgbClr val="7030A0"/>
                </a:solidFill>
                <a:latin typeface="a옛날목욕탕L" pitchFamily="18" charset="-127"/>
                <a:ea typeface="a옛날목욕탕L" pitchFamily="18" charset="-127"/>
              </a:rPr>
              <a:t>1s</a:t>
            </a:r>
            <a:endParaRPr lang="ko-KR" altLang="en-US" dirty="0" smtClean="0">
              <a:solidFill>
                <a:srgbClr val="7030A0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1429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옛날목욕탕L" pitchFamily="18" charset="-127"/>
                <a:ea typeface="a옛날목욕탕L" pitchFamily="18" charset="-127"/>
              </a:rPr>
              <a:t># 5</a:t>
            </a:r>
            <a:endParaRPr lang="ko-KR" altLang="en-US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71480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>
                <a:latin typeface="a옛날목욕탕L" pitchFamily="18" charset="-127"/>
                <a:ea typeface="a옛날목욕탕L" pitchFamily="18" charset="-127"/>
              </a:rPr>
              <a:t>지스마트건물</a:t>
            </a:r>
            <a:r>
              <a:rPr lang="ko-KR" altLang="en-US" dirty="0" smtClean="0">
                <a:latin typeface="a옛날목욕탕L" pitchFamily="18" charset="-127"/>
                <a:ea typeface="a옛날목욕탕L" pitchFamily="18" charset="-127"/>
              </a:rPr>
              <a:t> 앞</a:t>
            </a:r>
            <a:endParaRPr lang="ko-KR" altLang="en-US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5429264"/>
            <a:ext cx="2957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수호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: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응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? </a:t>
            </a:r>
            <a:r>
              <a:rPr lang="ko-KR" altLang="en-US" sz="1600" dirty="0" err="1" smtClean="0">
                <a:latin typeface="a옛날목욕탕L" pitchFamily="18" charset="-127"/>
                <a:ea typeface="a옛날목욕탕L" pitchFamily="18" charset="-127"/>
              </a:rPr>
              <a:t>여기여기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!</a:t>
            </a:r>
          </a:p>
          <a:p>
            <a:r>
              <a:rPr lang="en-US" altLang="ko-KR" sz="1600" dirty="0">
                <a:latin typeface="a옛날목욕탕L" pitchFamily="18" charset="-127"/>
                <a:ea typeface="a옛날목욕탕L" pitchFamily="18" charset="-127"/>
              </a:rPr>
              <a:t>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       (</a:t>
            </a:r>
            <a:r>
              <a:rPr lang="ko-KR" altLang="en-US" sz="1600" dirty="0" err="1" smtClean="0">
                <a:latin typeface="a옛날목욕탕L" pitchFamily="18" charset="-127"/>
                <a:ea typeface="a옛날목욕탕L" pitchFamily="18" charset="-127"/>
              </a:rPr>
              <a:t>지스마트건물을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 가리킨다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)</a:t>
            </a:r>
            <a:endParaRPr lang="ko-KR" altLang="en-US" sz="1600" dirty="0">
              <a:latin typeface="a옛날목욕탕L" pitchFamily="18" charset="-127"/>
              <a:ea typeface="a옛날목욕탕L" pitchFamily="18" charset="-127"/>
            </a:endParaRPr>
          </a:p>
        </p:txBody>
      </p:sp>
      <p:pic>
        <p:nvPicPr>
          <p:cNvPr id="28673" name="Picture 1" descr="C:\Users\ICCU\Downloads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4443"/>
            <a:ext cx="9144000" cy="416338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14810" y="500042"/>
            <a:ext cx="4873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핸드헬드</a:t>
            </a:r>
            <a:r>
              <a:rPr lang="en-US" altLang="ko-KR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(</a:t>
            </a:r>
            <a:r>
              <a:rPr lang="ko-KR" altLang="en-US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손가락 가리키는 방향 </a:t>
            </a:r>
            <a:r>
              <a:rPr lang="en-US" altLang="ko-KR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Panning) / </a:t>
            </a:r>
            <a:r>
              <a:rPr lang="en-US" altLang="ko-KR" dirty="0">
                <a:solidFill>
                  <a:srgbClr val="7030A0"/>
                </a:solidFill>
                <a:latin typeface="a옛날목욕탕L" pitchFamily="18" charset="-127"/>
                <a:ea typeface="a옛날목욕탕L" pitchFamily="18" charset="-127"/>
              </a:rPr>
              <a:t>1</a:t>
            </a:r>
            <a:r>
              <a:rPr lang="en-US" altLang="ko-KR" dirty="0" smtClean="0">
                <a:solidFill>
                  <a:srgbClr val="7030A0"/>
                </a:solidFill>
                <a:latin typeface="a옛날목욕탕L" pitchFamily="18" charset="-127"/>
                <a:ea typeface="a옛날목욕탕L" pitchFamily="18" charset="-127"/>
              </a:rPr>
              <a:t>s</a:t>
            </a:r>
            <a:endParaRPr lang="ko-KR" altLang="en-US" dirty="0" smtClean="0">
              <a:solidFill>
                <a:srgbClr val="7030A0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685800" y="1071546"/>
            <a:ext cx="7772400" cy="4357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옛날목욕탕L" pitchFamily="18" charset="-127"/>
                <a:ea typeface="a옛날목욕탕L" pitchFamily="18" charset="-127"/>
                <a:cs typeface="+mj-cs"/>
              </a:rPr>
              <a:t>일정 및 장소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옛날목욕탕L" pitchFamily="18" charset="-127"/>
              <a:ea typeface="a옛날목욕탕L" pitchFamily="18" charset="-127"/>
              <a:cs typeface="+mj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옛날목욕탕L" pitchFamily="18" charset="-127"/>
              <a:ea typeface="a옛날목욕탕L" pitchFamily="18" charset="-127"/>
              <a:cs typeface="+mj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옛날목욕탕L" pitchFamily="18" charset="-127"/>
              <a:ea typeface="a옛날목욕탕L" pitchFamily="18" charset="-127"/>
              <a:cs typeface="+mj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 smtClean="0">
                <a:latin typeface="a옛날목욕탕L" pitchFamily="18" charset="-127"/>
                <a:ea typeface="a옛날목욕탕L" pitchFamily="18" charset="-127"/>
                <a:cs typeface="+mj-cs"/>
              </a:rPr>
              <a:t>11/18(</a:t>
            </a:r>
            <a:r>
              <a:rPr lang="ko-KR" altLang="en-US" sz="2400" dirty="0" smtClean="0">
                <a:latin typeface="a옛날목욕탕L" pitchFamily="18" charset="-127"/>
                <a:ea typeface="a옛날목욕탕L" pitchFamily="18" charset="-127"/>
                <a:cs typeface="+mj-cs"/>
              </a:rPr>
              <a:t>토</a:t>
            </a:r>
            <a:r>
              <a:rPr lang="en-US" altLang="ko-KR" sz="2400" dirty="0" smtClean="0">
                <a:latin typeface="a옛날목욕탕L" pitchFamily="18" charset="-127"/>
                <a:ea typeface="a옛날목욕탕L" pitchFamily="18" charset="-127"/>
                <a:cs typeface="+mj-cs"/>
              </a:rPr>
              <a:t>) : </a:t>
            </a:r>
            <a:r>
              <a:rPr lang="ko-KR" altLang="en-US" sz="2400" dirty="0" smtClean="0">
                <a:latin typeface="a옛날목욕탕L" pitchFamily="18" charset="-127"/>
                <a:ea typeface="a옛날목욕탕L" pitchFamily="18" charset="-127"/>
                <a:cs typeface="+mj-cs"/>
              </a:rPr>
              <a:t>모든 인터뷰</a:t>
            </a:r>
            <a:r>
              <a:rPr lang="en-US" altLang="ko-KR" sz="2400" dirty="0" smtClean="0">
                <a:latin typeface="a옛날목욕탕L" pitchFamily="18" charset="-127"/>
                <a:ea typeface="a옛날목욕탕L" pitchFamily="18" charset="-127"/>
                <a:cs typeface="+mj-cs"/>
              </a:rPr>
              <a:t>(</a:t>
            </a:r>
            <a:r>
              <a:rPr lang="en-US" altLang="ko-KR" sz="2400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  <a:cs typeface="+mj-cs"/>
              </a:rPr>
              <a:t>#1, 3, 6</a:t>
            </a:r>
            <a:r>
              <a:rPr lang="en-US" altLang="ko-KR" sz="2400" dirty="0" smtClean="0">
                <a:latin typeface="a옛날목욕탕L" pitchFamily="18" charset="-127"/>
                <a:ea typeface="a옛날목욕탕L" pitchFamily="18" charset="-127"/>
                <a:cs typeface="+mj-cs"/>
              </a:rPr>
              <a:t>), </a:t>
            </a:r>
            <a:r>
              <a:rPr lang="ko-KR" altLang="en-US" sz="2400" dirty="0" smtClean="0">
                <a:latin typeface="a옛날목욕탕L" pitchFamily="18" charset="-127"/>
                <a:ea typeface="a옛날목욕탕L" pitchFamily="18" charset="-127"/>
                <a:cs typeface="+mj-cs"/>
              </a:rPr>
              <a:t>화려한 밤거리</a:t>
            </a:r>
            <a:r>
              <a:rPr lang="en-US" altLang="ko-KR" sz="2400" dirty="0" smtClean="0">
                <a:latin typeface="a옛날목욕탕L" pitchFamily="18" charset="-127"/>
                <a:ea typeface="a옛날목욕탕L" pitchFamily="18" charset="-127"/>
                <a:cs typeface="+mj-cs"/>
              </a:rPr>
              <a:t>(</a:t>
            </a:r>
            <a:r>
              <a:rPr lang="en-US" altLang="ko-KR" sz="2400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  <a:cs typeface="+mj-cs"/>
              </a:rPr>
              <a:t>#4</a:t>
            </a:r>
            <a:r>
              <a:rPr lang="en-US" altLang="ko-KR" sz="2400" dirty="0" smtClean="0">
                <a:latin typeface="a옛날목욕탕L" pitchFamily="18" charset="-127"/>
                <a:ea typeface="a옛날목욕탕L" pitchFamily="18" charset="-127"/>
                <a:cs typeface="+mj-cs"/>
              </a:rPr>
              <a:t>)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dirty="0" smtClean="0">
                <a:latin typeface="a옛날목욕탕L" pitchFamily="18" charset="-127"/>
                <a:ea typeface="a옛날목욕탕L" pitchFamily="18" charset="-127"/>
                <a:cs typeface="+mj-cs"/>
              </a:rPr>
              <a:t>장소 </a:t>
            </a:r>
            <a:r>
              <a:rPr lang="en-US" altLang="ko-KR" sz="2400" dirty="0" smtClean="0">
                <a:latin typeface="a옛날목욕탕L" pitchFamily="18" charset="-127"/>
                <a:ea typeface="a옛날목욕탕L" pitchFamily="18" charset="-127"/>
                <a:cs typeface="+mj-cs"/>
              </a:rPr>
              <a:t>: </a:t>
            </a:r>
            <a:r>
              <a:rPr lang="ko-KR" altLang="en-US" sz="2400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  <a:cs typeface="+mj-cs"/>
              </a:rPr>
              <a:t>부평</a:t>
            </a:r>
            <a:endParaRPr lang="en-US" altLang="ko-KR" sz="2400" dirty="0" smtClean="0">
              <a:solidFill>
                <a:srgbClr val="FF0000"/>
              </a:solidFill>
              <a:latin typeface="a옛날목욕탕L" pitchFamily="18" charset="-127"/>
              <a:ea typeface="a옛날목욕탕L" pitchFamily="18" charset="-127"/>
              <a:cs typeface="+mj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dirty="0" smtClean="0">
                <a:latin typeface="a옛날목욕탕L" pitchFamily="18" charset="-127"/>
                <a:ea typeface="a옛날목욕탕L" pitchFamily="18" charset="-127"/>
                <a:cs typeface="+mj-cs"/>
              </a:rPr>
              <a:t>의상 </a:t>
            </a:r>
            <a:r>
              <a:rPr lang="en-US" altLang="ko-KR" sz="2400" dirty="0" smtClean="0">
                <a:latin typeface="a옛날목욕탕L" pitchFamily="18" charset="-127"/>
                <a:ea typeface="a옛날목욕탕L" pitchFamily="18" charset="-127"/>
                <a:cs typeface="+mj-cs"/>
              </a:rPr>
              <a:t>: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400" dirty="0" smtClean="0">
              <a:latin typeface="a옛날목욕탕L" pitchFamily="18" charset="-127"/>
              <a:ea typeface="a옛날목욕탕L" pitchFamily="18" charset="-127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옛날목욕탕L" pitchFamily="18" charset="-127"/>
                <a:ea typeface="a옛날목욕탕L" pitchFamily="18" charset="-127"/>
                <a:cs typeface="+mj-cs"/>
              </a:rPr>
              <a:t>11/?(?) :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옛날목욕탕L" pitchFamily="18" charset="-127"/>
                <a:ea typeface="a옛날목욕탕L" pitchFamily="18" charset="-127"/>
                <a:cs typeface="+mj-cs"/>
              </a:rPr>
              <a:t>술자리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옛날목욕탕L" pitchFamily="18" charset="-127"/>
                <a:ea typeface="a옛날목욕탕L" pitchFamily="18" charset="-127"/>
                <a:cs typeface="+mj-cs"/>
              </a:rPr>
              <a:t>(#2) </a:t>
            </a:r>
            <a:r>
              <a:rPr lang="en-US" altLang="ko-KR" sz="2400" dirty="0" smtClean="0">
                <a:latin typeface="a옛날목욕탕L" pitchFamily="18" charset="-127"/>
                <a:ea typeface="a옛날목욕탕L" pitchFamily="18" charset="-127"/>
              </a:rPr>
              <a:t>/ </a:t>
            </a:r>
            <a:r>
              <a:rPr lang="ko-KR" altLang="en-US" sz="2400" dirty="0" smtClean="0">
                <a:latin typeface="a옛날목욕탕L" pitchFamily="18" charset="-127"/>
                <a:ea typeface="a옛날목욕탕L" pitchFamily="18" charset="-127"/>
              </a:rPr>
              <a:t>장소 </a:t>
            </a:r>
            <a:r>
              <a:rPr lang="en-US" altLang="ko-KR" sz="2400" dirty="0" smtClean="0">
                <a:latin typeface="a옛날목욕탕L" pitchFamily="18" charset="-127"/>
                <a:ea typeface="a옛날목욕탕L" pitchFamily="18" charset="-127"/>
              </a:rPr>
              <a:t>: </a:t>
            </a:r>
            <a:r>
              <a:rPr lang="ko-KR" altLang="en-US" sz="2400" dirty="0" smtClean="0">
                <a:latin typeface="a옛날목욕탕L" pitchFamily="18" charset="-127"/>
                <a:ea typeface="a옛날목욕탕L" pitchFamily="18" charset="-127"/>
              </a:rPr>
              <a:t>미정</a:t>
            </a:r>
            <a:r>
              <a:rPr lang="en-US" altLang="ko-KR" sz="2400" dirty="0" smtClean="0">
                <a:latin typeface="a옛날목욕탕L" pitchFamily="18" charset="-127"/>
                <a:ea typeface="a옛날목욕탕L" pitchFamily="18" charset="-127"/>
              </a:rPr>
              <a:t>(ex-</a:t>
            </a:r>
            <a:r>
              <a:rPr lang="ko-KR" altLang="en-US" sz="2400" dirty="0" err="1" smtClean="0">
                <a:latin typeface="a옛날목욕탕L" pitchFamily="18" charset="-127"/>
                <a:ea typeface="a옛날목욕탕L" pitchFamily="18" charset="-127"/>
              </a:rPr>
              <a:t>구월동</a:t>
            </a:r>
            <a:r>
              <a:rPr lang="ko-KR" altLang="en-US" sz="2400" dirty="0" smtClean="0">
                <a:latin typeface="a옛날목욕탕L" pitchFamily="18" charset="-127"/>
                <a:ea typeface="a옛날목욕탕L" pitchFamily="18" charset="-127"/>
              </a:rPr>
              <a:t> </a:t>
            </a:r>
            <a:r>
              <a:rPr lang="en-US" altLang="ko-KR" sz="2400" dirty="0" smtClean="0">
                <a:latin typeface="a옛날목욕탕L" pitchFamily="18" charset="-127"/>
                <a:ea typeface="a옛날목욕탕L" pitchFamily="18" charset="-127"/>
              </a:rPr>
              <a:t>or </a:t>
            </a:r>
            <a:r>
              <a:rPr lang="ko-KR" altLang="en-US" sz="2400" dirty="0" smtClean="0">
                <a:latin typeface="a옛날목욕탕L" pitchFamily="18" charset="-127"/>
                <a:ea typeface="a옛날목욕탕L" pitchFamily="18" charset="-127"/>
              </a:rPr>
              <a:t>부평</a:t>
            </a:r>
            <a:r>
              <a:rPr lang="en-US" altLang="ko-KR" sz="2400" dirty="0" smtClean="0">
                <a:latin typeface="a옛날목욕탕L" pitchFamily="18" charset="-127"/>
                <a:ea typeface="a옛날목욕탕L" pitchFamily="18" charset="-127"/>
              </a:rPr>
              <a:t>)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옛날목욕탕L" pitchFamily="18" charset="-127"/>
              <a:ea typeface="a옛날목욕탕L" pitchFamily="18" charset="-127"/>
              <a:cs typeface="+mj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옛날목욕탕L" pitchFamily="18" charset="-127"/>
              <a:ea typeface="a옛날목욕탕L" pitchFamily="18" charset="-127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en-US" altLang="ko-KR" sz="2400" dirty="0" smtClean="0">
                <a:latin typeface="a옛날목욕탕L" pitchFamily="18" charset="-127"/>
                <a:ea typeface="a옛날목욕탕L" pitchFamily="18" charset="-127"/>
              </a:rPr>
              <a:t>11/?(?) </a:t>
            </a:r>
            <a:r>
              <a:rPr lang="en-US" altLang="ko-KR" sz="2400" dirty="0" smtClean="0">
                <a:latin typeface="a옛날목욕탕L" pitchFamily="18" charset="-127"/>
                <a:ea typeface="a옛날목욕탕L" pitchFamily="18" charset="-127"/>
              </a:rPr>
              <a:t>: </a:t>
            </a:r>
            <a:r>
              <a:rPr lang="ko-KR" altLang="en-US" sz="2400" dirty="0" smtClean="0">
                <a:latin typeface="a옛날목욕탕L" pitchFamily="18" charset="-127"/>
                <a:ea typeface="a옛날목욕탕L" pitchFamily="18" charset="-127"/>
              </a:rPr>
              <a:t>건물 앞 씬</a:t>
            </a:r>
            <a:r>
              <a:rPr lang="en-US" altLang="ko-KR" sz="2400" dirty="0" smtClean="0">
                <a:latin typeface="a옛날목욕탕L" pitchFamily="18" charset="-127"/>
                <a:ea typeface="a옛날목욕탕L" pitchFamily="18" charset="-127"/>
              </a:rPr>
              <a:t>(#5, 7, 8)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옛날목욕탕L" pitchFamily="18" charset="-127"/>
              <a:ea typeface="a옛날목욕탕L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1429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옛날목욕탕L" pitchFamily="18" charset="-127"/>
                <a:ea typeface="a옛날목욕탕L" pitchFamily="18" charset="-127"/>
              </a:rPr>
              <a:t># 5</a:t>
            </a:r>
            <a:endParaRPr lang="ko-KR" altLang="en-US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71480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>
                <a:latin typeface="a옛날목욕탕L" pitchFamily="18" charset="-127"/>
                <a:ea typeface="a옛날목욕탕L" pitchFamily="18" charset="-127"/>
              </a:rPr>
              <a:t>지스마트건물</a:t>
            </a:r>
            <a:r>
              <a:rPr lang="ko-KR" altLang="en-US" dirty="0" smtClean="0">
                <a:latin typeface="a옛날목욕탕L" pitchFamily="18" charset="-127"/>
                <a:ea typeface="a옛날목욕탕L" pitchFamily="18" charset="-127"/>
              </a:rPr>
              <a:t> 앞</a:t>
            </a:r>
            <a:endParaRPr lang="ko-KR" altLang="en-US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5286388"/>
            <a:ext cx="5572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수현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: (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떨리는 목소리와 굳은 미소로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)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어어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…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여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,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여긴 어디야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..??</a:t>
            </a:r>
            <a:endParaRPr lang="ko-KR" altLang="en-US" sz="1600" dirty="0">
              <a:latin typeface="a옛날목욕탕L" pitchFamily="18" charset="-127"/>
              <a:ea typeface="a옛날목욕탕L" pitchFamily="18" charset="-127"/>
            </a:endParaRPr>
          </a:p>
        </p:txBody>
      </p:sp>
      <p:pic>
        <p:nvPicPr>
          <p:cNvPr id="23556" name="Picture 4" descr="관련 이미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1500174"/>
            <a:ext cx="6161525" cy="32861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786710" y="500042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고정 </a:t>
            </a:r>
            <a:r>
              <a:rPr lang="en-US" altLang="ko-KR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/ </a:t>
            </a:r>
            <a:r>
              <a:rPr lang="en-US" altLang="ko-KR" dirty="0">
                <a:solidFill>
                  <a:srgbClr val="7030A0"/>
                </a:solidFill>
                <a:latin typeface="a옛날목욕탕L" pitchFamily="18" charset="-127"/>
                <a:ea typeface="a옛날목욕탕L" pitchFamily="18" charset="-127"/>
              </a:rPr>
              <a:t>3</a:t>
            </a:r>
            <a:r>
              <a:rPr lang="en-US" altLang="ko-KR" dirty="0" smtClean="0">
                <a:solidFill>
                  <a:srgbClr val="7030A0"/>
                </a:solidFill>
                <a:latin typeface="a옛날목욕탕L" pitchFamily="18" charset="-127"/>
                <a:ea typeface="a옛날목욕탕L" pitchFamily="18" charset="-127"/>
              </a:rPr>
              <a:t>s</a:t>
            </a:r>
            <a:endParaRPr lang="ko-KR" altLang="en-US" dirty="0" smtClean="0">
              <a:solidFill>
                <a:srgbClr val="7030A0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1429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옛날목욕탕L" pitchFamily="18" charset="-127"/>
                <a:ea typeface="a옛날목욕탕L" pitchFamily="18" charset="-127"/>
              </a:rPr>
              <a:t># 5</a:t>
            </a:r>
            <a:endParaRPr lang="ko-KR" altLang="en-US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71480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>
                <a:latin typeface="a옛날목욕탕L" pitchFamily="18" charset="-127"/>
                <a:ea typeface="a옛날목욕탕L" pitchFamily="18" charset="-127"/>
              </a:rPr>
              <a:t>지스마트건물</a:t>
            </a:r>
            <a:r>
              <a:rPr lang="ko-KR" altLang="en-US" dirty="0" smtClean="0">
                <a:latin typeface="a옛날목욕탕L" pitchFamily="18" charset="-127"/>
                <a:ea typeface="a옛날목욕탕L" pitchFamily="18" charset="-127"/>
              </a:rPr>
              <a:t> 앞</a:t>
            </a:r>
            <a:endParaRPr lang="ko-KR" altLang="en-US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5429264"/>
            <a:ext cx="5849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수호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: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여기 요즘 완전 </a:t>
            </a:r>
            <a:r>
              <a:rPr lang="ko-KR" altLang="en-US" sz="1600" dirty="0" err="1" smtClean="0">
                <a:latin typeface="a옛날목욕탕L" pitchFamily="18" charset="-127"/>
                <a:ea typeface="a옛날목욕탕L" pitchFamily="18" charset="-127"/>
              </a:rPr>
              <a:t>핫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(HOT)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한 데야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.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누나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랑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꼭 와보고 싶었어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!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어때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?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맘에 들어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??</a:t>
            </a:r>
            <a:endParaRPr lang="ko-KR" altLang="en-US" sz="1600" dirty="0">
              <a:latin typeface="a옛날목욕탕L" pitchFamily="18" charset="-127"/>
              <a:ea typeface="a옛날목욕탕L" pitchFamily="18" charset="-127"/>
            </a:endParaRPr>
          </a:p>
        </p:txBody>
      </p:sp>
      <p:pic>
        <p:nvPicPr>
          <p:cNvPr id="27650" name="Picture 2" descr="C:\Users\ICCU\Downloads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416338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324791" y="500042"/>
            <a:ext cx="160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핸드헬드</a:t>
            </a:r>
            <a:r>
              <a:rPr lang="ko-KR" altLang="en-US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/ </a:t>
            </a:r>
            <a:r>
              <a:rPr lang="en-US" altLang="ko-KR" dirty="0" smtClean="0">
                <a:solidFill>
                  <a:srgbClr val="7030A0"/>
                </a:solidFill>
                <a:latin typeface="a옛날목욕탕L" pitchFamily="18" charset="-127"/>
                <a:ea typeface="a옛날목욕탕L" pitchFamily="18" charset="-127"/>
              </a:rPr>
              <a:t>4s</a:t>
            </a:r>
            <a:endParaRPr lang="ko-KR" altLang="en-US" dirty="0" smtClean="0">
              <a:solidFill>
                <a:srgbClr val="7030A0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1429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옛날목욕탕L" pitchFamily="18" charset="-127"/>
                <a:ea typeface="a옛날목욕탕L" pitchFamily="18" charset="-127"/>
              </a:rPr>
              <a:t># 5</a:t>
            </a:r>
            <a:endParaRPr lang="ko-KR" altLang="en-US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71480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>
                <a:latin typeface="a옛날목욕탕L" pitchFamily="18" charset="-127"/>
                <a:ea typeface="a옛날목욕탕L" pitchFamily="18" charset="-127"/>
              </a:rPr>
              <a:t>지스마트건물</a:t>
            </a:r>
            <a:r>
              <a:rPr lang="ko-KR" altLang="en-US" dirty="0" smtClean="0">
                <a:latin typeface="a옛날목욕탕L" pitchFamily="18" charset="-127"/>
                <a:ea typeface="a옛날목욕탕L" pitchFamily="18" charset="-127"/>
              </a:rPr>
              <a:t> 앞</a:t>
            </a:r>
            <a:endParaRPr lang="ko-KR" altLang="en-US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5429264"/>
            <a:ext cx="62744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수현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: (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얼굴 낯빛이 어두워지며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)</a:t>
            </a:r>
          </a:p>
          <a:p>
            <a:r>
              <a:rPr lang="en-US" altLang="ko-KR" sz="1600" dirty="0">
                <a:latin typeface="a옛날목욕탕L" pitchFamily="18" charset="-127"/>
                <a:ea typeface="a옛날목욕탕L" pitchFamily="18" charset="-127"/>
              </a:rPr>
              <a:t>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      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[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과거 </a:t>
            </a:r>
            <a:r>
              <a:rPr lang="ko-KR" altLang="en-US" sz="1600" dirty="0" err="1" smtClean="0">
                <a:latin typeface="a옛날목욕탕L" pitchFamily="18" charset="-127"/>
                <a:ea typeface="a옛날목욕탕L" pitchFamily="18" charset="-127"/>
              </a:rPr>
              <a:t>남친의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 귓속말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: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거기 정말 크고 화려해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.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방음도 잘 돼서 마음껏 소리질러도 </a:t>
            </a:r>
            <a:r>
              <a:rPr lang="ko-KR" altLang="en-US" sz="1600" dirty="0" err="1" smtClean="0">
                <a:latin typeface="a옛날목욕탕L" pitchFamily="18" charset="-127"/>
                <a:ea typeface="a옛날목욕탕L" pitchFamily="18" charset="-127"/>
              </a:rPr>
              <a:t>되구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.</a:t>
            </a:r>
          </a:p>
          <a:p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        근데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괜찮겠어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?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오늘 잠 못 잘 텐데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?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기대해도 좋아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누나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~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] -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오버랩</a:t>
            </a:r>
            <a:endParaRPr lang="en-US" altLang="ko-KR" sz="1600" dirty="0" smtClean="0">
              <a:latin typeface="a옛날목욕탕L" pitchFamily="18" charset="-127"/>
              <a:ea typeface="a옛날목욕탕L" pitchFamily="18" charset="-127"/>
            </a:endParaRPr>
          </a:p>
          <a:p>
            <a:r>
              <a:rPr lang="en-US" altLang="ko-KR" sz="1600" dirty="0">
                <a:latin typeface="a옛날목욕탕L" pitchFamily="18" charset="-127"/>
                <a:ea typeface="a옛날목욕탕L" pitchFamily="18" charset="-127"/>
              </a:rPr>
              <a:t>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      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하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..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진짜 </a:t>
            </a:r>
            <a:r>
              <a:rPr lang="ko-KR" altLang="en-US" sz="1600" dirty="0" err="1" smtClean="0">
                <a:latin typeface="a옛날목욕탕L" pitchFamily="18" charset="-127"/>
                <a:ea typeface="a옛날목욕탕L" pitchFamily="18" charset="-127"/>
              </a:rPr>
              <a:t>조온나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(</a:t>
            </a:r>
            <a:r>
              <a:rPr lang="ko-KR" altLang="en-US" sz="1600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삐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 처리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, </a:t>
            </a:r>
            <a:r>
              <a:rPr lang="ko-KR" altLang="en-US" sz="1600" dirty="0" err="1" smtClean="0">
                <a:latin typeface="a옛날목욕탕L" pitchFamily="18" charset="-127"/>
                <a:ea typeface="a옛날목욕탕L" pitchFamily="18" charset="-127"/>
              </a:rPr>
              <a:t>입모양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)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귀엽네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(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실소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).</a:t>
            </a:r>
            <a:endParaRPr lang="ko-KR" altLang="en-US" sz="1600" dirty="0">
              <a:latin typeface="a옛날목욕탕L" pitchFamily="18" charset="-127"/>
              <a:ea typeface="a옛날목욕탕L" pitchFamily="18" charset="-127"/>
            </a:endParaRPr>
          </a:p>
        </p:txBody>
      </p:sp>
      <p:pic>
        <p:nvPicPr>
          <p:cNvPr id="26625" name="Picture 1" descr="C:\Users\ICCU\Downloads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416338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324791" y="500042"/>
            <a:ext cx="160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핸드헬드</a:t>
            </a:r>
            <a:r>
              <a:rPr lang="ko-KR" altLang="en-US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/ </a:t>
            </a:r>
            <a:r>
              <a:rPr lang="en-US" altLang="ko-KR" dirty="0">
                <a:solidFill>
                  <a:srgbClr val="7030A0"/>
                </a:solidFill>
                <a:latin typeface="a옛날목욕탕L" pitchFamily="18" charset="-127"/>
                <a:ea typeface="a옛날목욕탕L" pitchFamily="18" charset="-127"/>
              </a:rPr>
              <a:t>6</a:t>
            </a:r>
            <a:r>
              <a:rPr lang="en-US" altLang="ko-KR" dirty="0" smtClean="0">
                <a:solidFill>
                  <a:srgbClr val="7030A0"/>
                </a:solidFill>
                <a:latin typeface="a옛날목욕탕L" pitchFamily="18" charset="-127"/>
                <a:ea typeface="a옛날목욕탕L" pitchFamily="18" charset="-127"/>
              </a:rPr>
              <a:t>s</a:t>
            </a:r>
            <a:endParaRPr lang="ko-KR" altLang="en-US" dirty="0" smtClean="0">
              <a:solidFill>
                <a:srgbClr val="7030A0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1429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옛날목욕탕L" pitchFamily="18" charset="-127"/>
                <a:ea typeface="a옛날목욕탕L" pitchFamily="18" charset="-127"/>
              </a:rPr>
              <a:t># 6</a:t>
            </a:r>
            <a:endParaRPr lang="ko-KR" altLang="en-US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71480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옛날목욕탕L" pitchFamily="18" charset="-127"/>
                <a:ea typeface="a옛날목욕탕L" pitchFamily="18" charset="-127"/>
              </a:rPr>
              <a:t>&lt;</a:t>
            </a:r>
            <a:r>
              <a:rPr lang="ko-KR" altLang="en-US" dirty="0" smtClean="0">
                <a:latin typeface="a옛날목욕탕L" pitchFamily="18" charset="-127"/>
                <a:ea typeface="a옛날목욕탕L" pitchFamily="18" charset="-127"/>
              </a:rPr>
              <a:t>여자 인터뷰</a:t>
            </a:r>
            <a:r>
              <a:rPr lang="en-US" altLang="ko-KR" dirty="0" smtClean="0">
                <a:latin typeface="a옛날목욕탕L" pitchFamily="18" charset="-127"/>
                <a:ea typeface="a옛날목욕탕L" pitchFamily="18" charset="-127"/>
              </a:rPr>
              <a:t>&gt;</a:t>
            </a:r>
            <a:endParaRPr lang="ko-KR" altLang="en-US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4000504"/>
            <a:ext cx="3044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수현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: (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엄청나게 화난 모습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)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입 모양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: </a:t>
            </a:r>
            <a:r>
              <a:rPr lang="ko-KR" altLang="en-US" sz="1600" dirty="0" err="1" smtClean="0">
                <a:latin typeface="a옛날목욕탕L" pitchFamily="18" charset="-127"/>
                <a:ea typeface="a옛날목욕탕L" pitchFamily="18" charset="-127"/>
              </a:rPr>
              <a:t>ㅆㅂ</a:t>
            </a:r>
            <a:endParaRPr lang="ko-KR" altLang="en-US" sz="1600" dirty="0">
              <a:latin typeface="a옛날목욕탕L" pitchFamily="18" charset="-127"/>
              <a:ea typeface="a옛날목욕탕L" pitchFamily="18" charset="-127"/>
            </a:endParaRPr>
          </a:p>
        </p:txBody>
      </p:sp>
      <p:pic>
        <p:nvPicPr>
          <p:cNvPr id="25601" name="Picture 1" descr="C:\Users\ICCU\Downloads\분노분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4381500" cy="24669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324791" y="500042"/>
            <a:ext cx="160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핸드헬드</a:t>
            </a:r>
            <a:r>
              <a:rPr lang="ko-KR" altLang="en-US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/ </a:t>
            </a:r>
            <a:r>
              <a:rPr lang="en-US" altLang="ko-KR" dirty="0">
                <a:solidFill>
                  <a:srgbClr val="7030A0"/>
                </a:solidFill>
                <a:latin typeface="a옛날목욕탕L" pitchFamily="18" charset="-127"/>
                <a:ea typeface="a옛날목욕탕L" pitchFamily="18" charset="-127"/>
              </a:rPr>
              <a:t>2</a:t>
            </a:r>
            <a:r>
              <a:rPr lang="en-US" altLang="ko-KR" dirty="0" smtClean="0">
                <a:solidFill>
                  <a:srgbClr val="7030A0"/>
                </a:solidFill>
                <a:latin typeface="a옛날목욕탕L" pitchFamily="18" charset="-127"/>
                <a:ea typeface="a옛날목욕탕L" pitchFamily="18" charset="-127"/>
              </a:rPr>
              <a:t>s</a:t>
            </a:r>
            <a:endParaRPr lang="ko-KR" altLang="en-US" dirty="0" smtClean="0">
              <a:solidFill>
                <a:srgbClr val="7030A0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1429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옛날목욕탕L" pitchFamily="18" charset="-127"/>
                <a:ea typeface="a옛날목욕탕L" pitchFamily="18" charset="-127"/>
              </a:rPr>
              <a:t># 7</a:t>
            </a:r>
            <a:endParaRPr lang="ko-KR" altLang="en-US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71480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>
                <a:latin typeface="a옛날목욕탕L" pitchFamily="18" charset="-127"/>
                <a:ea typeface="a옛날목욕탕L" pitchFamily="18" charset="-127"/>
              </a:rPr>
              <a:t>지스마트</a:t>
            </a:r>
            <a:r>
              <a:rPr lang="ko-KR" altLang="en-US" dirty="0" smtClean="0">
                <a:latin typeface="a옛날목욕탕L" pitchFamily="18" charset="-127"/>
                <a:ea typeface="a옛날목욕탕L" pitchFamily="18" charset="-127"/>
              </a:rPr>
              <a:t> 건물 앞</a:t>
            </a:r>
            <a:endParaRPr lang="ko-KR" altLang="en-US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3306" y="4000504"/>
            <a:ext cx="36615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err="1" smtClean="0">
                <a:latin typeface="a옛날목욕탕L" pitchFamily="18" charset="-127"/>
                <a:ea typeface="a옛날목욕탕L" pitchFamily="18" charset="-127"/>
              </a:rPr>
              <a:t>편지글이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 나타난다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.</a:t>
            </a:r>
          </a:p>
          <a:p>
            <a:endParaRPr lang="en-US" altLang="ko-KR" sz="1600" dirty="0">
              <a:latin typeface="a옛날목욕탕L" pitchFamily="18" charset="-127"/>
              <a:ea typeface="a옛날목욕탕L" pitchFamily="18" charset="-127"/>
            </a:endParaRPr>
          </a:p>
          <a:p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편지내용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: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수현아 우리가 만난 지 벌써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1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년이야</a:t>
            </a:r>
            <a:endParaRPr lang="en-US" altLang="ko-KR" sz="1600" dirty="0" smtClean="0">
              <a:latin typeface="a옛날목욕탕L" pitchFamily="18" charset="-127"/>
              <a:ea typeface="a옛날목욕탕L" pitchFamily="18" charset="-127"/>
            </a:endParaRPr>
          </a:p>
          <a:p>
            <a:r>
              <a:rPr lang="en-US" altLang="ko-KR" sz="1600" dirty="0">
                <a:latin typeface="a옛날목욕탕L" pitchFamily="18" charset="-127"/>
                <a:ea typeface="a옛날목욕탕L" pitchFamily="18" charset="-127"/>
              </a:rPr>
              <a:t>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           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지금까지처럼 영원히 </a:t>
            </a:r>
            <a:r>
              <a:rPr lang="ko-KR" altLang="en-US" sz="1600" dirty="0" err="1" smtClean="0">
                <a:latin typeface="a옛날목욕탕L" pitchFamily="18" charset="-127"/>
                <a:ea typeface="a옛날목욕탕L" pitchFamily="18" charset="-127"/>
              </a:rPr>
              <a:t>이쁜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 사랑하자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!</a:t>
            </a:r>
            <a:r>
              <a:rPr lang="en-US" altLang="ko-KR" sz="1600" b="1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(</a:t>
            </a:r>
            <a:r>
              <a:rPr lang="ko-KR" altLang="en-US" sz="1600" b="1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보류</a:t>
            </a:r>
            <a:r>
              <a:rPr lang="en-US" altLang="ko-KR" sz="1600" b="1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)</a:t>
            </a:r>
            <a:endParaRPr lang="en-US" altLang="ko-KR" sz="1600" b="1" dirty="0" smtClean="0">
              <a:solidFill>
                <a:srgbClr val="FF0000"/>
              </a:solidFill>
              <a:latin typeface="a옛날목욕탕L" pitchFamily="18" charset="-127"/>
              <a:ea typeface="a옛날목욕탕L" pitchFamily="18" charset="-127"/>
            </a:endParaRPr>
          </a:p>
          <a:p>
            <a:endParaRPr lang="en-US" altLang="ko-KR" sz="1600" dirty="0">
              <a:latin typeface="a옛날목욕탕L" pitchFamily="18" charset="-127"/>
              <a:ea typeface="a옛날목욕탕L" pitchFamily="18" charset="-127"/>
            </a:endParaRPr>
          </a:p>
          <a:p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            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마지막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-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하트모양</a:t>
            </a:r>
            <a:endParaRPr lang="ko-KR" altLang="en-US" sz="1600" dirty="0">
              <a:latin typeface="a옛날목욕탕L" pitchFamily="18" charset="-127"/>
              <a:ea typeface="a옛날목욕탕L" pitchFamily="18" charset="-127"/>
            </a:endParaRPr>
          </a:p>
        </p:txBody>
      </p:sp>
      <p:pic>
        <p:nvPicPr>
          <p:cNvPr id="24578" name="Picture 2" descr="미디어파사드 글에 대한 이미지 검색결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214423"/>
            <a:ext cx="3714776" cy="2474704"/>
          </a:xfrm>
          <a:prstGeom prst="rect">
            <a:avLst/>
          </a:prstGeom>
          <a:noFill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 l="7357" t="9302" r="22748" b="32558"/>
          <a:stretch>
            <a:fillRect/>
          </a:stretch>
        </p:blipFill>
        <p:spPr bwMode="auto">
          <a:xfrm>
            <a:off x="285720" y="4000504"/>
            <a:ext cx="3143272" cy="206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1214422"/>
            <a:ext cx="4572032" cy="211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143240" y="857232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고정 </a:t>
            </a:r>
            <a:r>
              <a:rPr lang="en-US" altLang="ko-KR" sz="1400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/ </a:t>
            </a:r>
            <a:r>
              <a:rPr lang="en-US" altLang="ko-KR" sz="1400" dirty="0">
                <a:solidFill>
                  <a:srgbClr val="7030A0"/>
                </a:solidFill>
                <a:latin typeface="a옛날목욕탕L" pitchFamily="18" charset="-127"/>
                <a:ea typeface="a옛날목욕탕L" pitchFamily="18" charset="-127"/>
              </a:rPr>
              <a:t>1</a:t>
            </a:r>
            <a:r>
              <a:rPr lang="en-US" altLang="ko-KR" sz="1400" dirty="0" smtClean="0">
                <a:solidFill>
                  <a:srgbClr val="7030A0"/>
                </a:solidFill>
                <a:latin typeface="a옛날목욕탕L" pitchFamily="18" charset="-127"/>
                <a:ea typeface="a옛날목욕탕L" pitchFamily="18" charset="-127"/>
              </a:rPr>
              <a:t>s</a:t>
            </a:r>
            <a:endParaRPr lang="ko-KR" altLang="en-US" sz="1400" dirty="0" smtClean="0">
              <a:solidFill>
                <a:srgbClr val="7030A0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00958" y="857232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핸드헬드</a:t>
            </a:r>
            <a:r>
              <a:rPr lang="ko-KR" altLang="en-US" sz="1400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 </a:t>
            </a:r>
            <a:r>
              <a:rPr lang="en-US" altLang="ko-KR" sz="1400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/ </a:t>
            </a:r>
            <a:r>
              <a:rPr lang="en-US" altLang="ko-KR" sz="1400" dirty="0" smtClean="0">
                <a:solidFill>
                  <a:srgbClr val="7030A0"/>
                </a:solidFill>
                <a:latin typeface="a옛날목욕탕L" pitchFamily="18" charset="-127"/>
                <a:ea typeface="a옛날목욕탕L" pitchFamily="18" charset="-127"/>
              </a:rPr>
              <a:t>5s</a:t>
            </a:r>
            <a:endParaRPr lang="ko-KR" altLang="en-US" sz="1400" dirty="0" smtClean="0">
              <a:solidFill>
                <a:srgbClr val="7030A0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224" y="6121619"/>
            <a:ext cx="11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고정 </a:t>
            </a:r>
            <a:r>
              <a:rPr lang="en-US" altLang="ko-KR" sz="1400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/ </a:t>
            </a:r>
            <a:r>
              <a:rPr lang="en-US" altLang="ko-KR" sz="1400" dirty="0" smtClean="0">
                <a:solidFill>
                  <a:srgbClr val="7030A0"/>
                </a:solidFill>
                <a:latin typeface="a옛날목욕탕L" pitchFamily="18" charset="-127"/>
                <a:ea typeface="a옛날목욕탕L" pitchFamily="18" charset="-127"/>
              </a:rPr>
              <a:t>1.5s</a:t>
            </a:r>
            <a:endParaRPr lang="ko-KR" altLang="en-US" sz="1400" dirty="0" smtClean="0">
              <a:solidFill>
                <a:srgbClr val="7030A0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1429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옛날목욕탕L" pitchFamily="18" charset="-127"/>
                <a:ea typeface="a옛날목욕탕L" pitchFamily="18" charset="-127"/>
              </a:rPr>
              <a:t># </a:t>
            </a:r>
            <a:r>
              <a:rPr lang="en-US" altLang="ko-KR" dirty="0" smtClean="0">
                <a:latin typeface="a옛날목욕탕L" pitchFamily="18" charset="-127"/>
                <a:ea typeface="a옛날목욕탕L" pitchFamily="18" charset="-127"/>
              </a:rPr>
              <a:t>8</a:t>
            </a:r>
            <a:endParaRPr lang="ko-KR" altLang="en-US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71480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>
                <a:latin typeface="a옛날목욕탕L" pitchFamily="18" charset="-127"/>
                <a:ea typeface="a옛날목욕탕L" pitchFamily="18" charset="-127"/>
              </a:rPr>
              <a:t>지스마트</a:t>
            </a:r>
            <a:r>
              <a:rPr lang="ko-KR" altLang="en-US" dirty="0" smtClean="0">
                <a:latin typeface="a옛날목욕탕L" pitchFamily="18" charset="-127"/>
                <a:ea typeface="a옛날목욕탕L" pitchFamily="18" charset="-127"/>
              </a:rPr>
              <a:t> 건물 앞</a:t>
            </a:r>
            <a:endParaRPr lang="ko-KR" altLang="en-US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4857760"/>
            <a:ext cx="29963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수현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: (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감동받아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)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수호야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...</a:t>
            </a:r>
          </a:p>
          <a:p>
            <a:endParaRPr lang="en-US" altLang="ko-KR" sz="1600" dirty="0" smtClean="0">
              <a:latin typeface="a옛날목욕탕L" pitchFamily="18" charset="-127"/>
              <a:ea typeface="a옛날목욕탕L" pitchFamily="18" charset="-127"/>
            </a:endParaRPr>
          </a:p>
          <a:p>
            <a:endParaRPr lang="en-US" altLang="ko-KR" sz="1600" dirty="0" smtClean="0">
              <a:latin typeface="a옛날목욕탕L" pitchFamily="18" charset="-127"/>
              <a:ea typeface="a옛날목욕탕L" pitchFamily="18" charset="-127"/>
            </a:endParaRPr>
          </a:p>
          <a:p>
            <a:endParaRPr lang="en-US" altLang="ko-KR" sz="1600" dirty="0" smtClean="0">
              <a:latin typeface="a옛날목욕탕L" pitchFamily="18" charset="-127"/>
              <a:ea typeface="a옛날목욕탕L" pitchFamily="18" charset="-127"/>
            </a:endParaRPr>
          </a:p>
          <a:p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‘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수호야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..’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목소리가 </a:t>
            </a:r>
            <a:r>
              <a:rPr lang="ko-KR" altLang="en-US" sz="1600" dirty="0" err="1" smtClean="0">
                <a:latin typeface="a옛날목욕탕L" pitchFamily="18" charset="-127"/>
                <a:ea typeface="a옛날목욕탕L" pitchFamily="18" charset="-127"/>
              </a:rPr>
              <a:t>메아리치며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 화면 오프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.</a:t>
            </a:r>
            <a:endParaRPr lang="ko-KR" altLang="en-US" sz="1600" dirty="0">
              <a:latin typeface="a옛날목욕탕L" pitchFamily="18" charset="-127"/>
              <a:ea typeface="a옛날목욕탕L" pitchFamily="18" charset="-127"/>
            </a:endParaRPr>
          </a:p>
        </p:txBody>
      </p:sp>
      <p:pic>
        <p:nvPicPr>
          <p:cNvPr id="24582" name="Picture 6" descr="감동받은여자에 대한 이미지 검색결과"/>
          <p:cNvPicPr>
            <a:picLocks noChangeAspect="1" noChangeArrowheads="1"/>
          </p:cNvPicPr>
          <p:nvPr/>
        </p:nvPicPr>
        <p:blipFill>
          <a:blip r:embed="rId2"/>
          <a:srcRect b="9741"/>
          <a:stretch>
            <a:fillRect/>
          </a:stretch>
        </p:blipFill>
        <p:spPr bwMode="auto">
          <a:xfrm>
            <a:off x="285720" y="1428736"/>
            <a:ext cx="5905500" cy="300039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324791" y="500042"/>
            <a:ext cx="160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핸드헬드</a:t>
            </a:r>
            <a:r>
              <a:rPr lang="ko-KR" altLang="en-US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/ </a:t>
            </a:r>
            <a:r>
              <a:rPr lang="en-US" altLang="ko-KR" dirty="0">
                <a:solidFill>
                  <a:srgbClr val="7030A0"/>
                </a:solidFill>
                <a:latin typeface="a옛날목욕탕L" pitchFamily="18" charset="-127"/>
                <a:ea typeface="a옛날목욕탕L" pitchFamily="18" charset="-127"/>
              </a:rPr>
              <a:t>2</a:t>
            </a:r>
            <a:r>
              <a:rPr lang="en-US" altLang="ko-KR" dirty="0" smtClean="0">
                <a:solidFill>
                  <a:srgbClr val="7030A0"/>
                </a:solidFill>
                <a:latin typeface="a옛날목욕탕L" pitchFamily="18" charset="-127"/>
                <a:ea typeface="a옛날목욕탕L" pitchFamily="18" charset="-127"/>
              </a:rPr>
              <a:t>s</a:t>
            </a:r>
            <a:endParaRPr lang="ko-KR" altLang="en-US" dirty="0" smtClean="0">
              <a:solidFill>
                <a:srgbClr val="7030A0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14678" y="2913403"/>
            <a:ext cx="25600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 smtClean="0">
                <a:latin typeface="a옛날목욕탕L" pitchFamily="18" charset="-127"/>
                <a:ea typeface="a옛날목욕탕L" pitchFamily="18" charset="-127"/>
              </a:rPr>
              <a:t>당신의 꿈 나의 꿈</a:t>
            </a:r>
            <a:endParaRPr lang="en-US" altLang="ko-KR" sz="2000" dirty="0" smtClean="0">
              <a:latin typeface="a옛날목욕탕L" pitchFamily="18" charset="-127"/>
              <a:ea typeface="a옛날목욕탕L" pitchFamily="18" charset="-127"/>
            </a:endParaRPr>
          </a:p>
          <a:p>
            <a:pPr algn="ctr"/>
            <a:endParaRPr lang="en-US" altLang="ko-KR" sz="2000" dirty="0" smtClean="0">
              <a:latin typeface="a옛날목욕탕L" pitchFamily="18" charset="-127"/>
              <a:ea typeface="a옛날목욕탕L" pitchFamily="18" charset="-127"/>
            </a:endParaRPr>
          </a:p>
          <a:p>
            <a:pPr algn="ctr"/>
            <a:r>
              <a:rPr lang="en-US" altLang="ko-KR" sz="2000" dirty="0" smtClean="0">
                <a:solidFill>
                  <a:srgbClr val="00B0F0"/>
                </a:solidFill>
                <a:latin typeface="a옛날목욕탕L" pitchFamily="18" charset="-127"/>
                <a:ea typeface="a옛날목욕탕L" pitchFamily="18" charset="-127"/>
              </a:rPr>
              <a:t>G</a:t>
            </a:r>
            <a:r>
              <a:rPr lang="en-US" altLang="ko-KR" sz="2000" dirty="0" smtClean="0">
                <a:latin typeface="a옛날목욕탕L" pitchFamily="18" charset="-127"/>
                <a:ea typeface="a옛날목욕탕L" pitchFamily="18" charset="-127"/>
              </a:rPr>
              <a:t>-SMART GLOBAL</a:t>
            </a:r>
            <a:endParaRPr lang="ko-KR" altLang="en-US" sz="2000" dirty="0">
              <a:latin typeface="a옛날목욕탕L" pitchFamily="18" charset="-127"/>
              <a:ea typeface="a옛날목욕탕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1429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옛날목욕탕L" pitchFamily="18" charset="-127"/>
                <a:ea typeface="a옛날목욕탕L" pitchFamily="18" charset="-127"/>
              </a:rPr>
              <a:t># 1</a:t>
            </a:r>
            <a:endParaRPr lang="ko-KR" altLang="en-US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00042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옛날목욕탕L" pitchFamily="18" charset="-127"/>
                <a:ea typeface="a옛날목욕탕L" pitchFamily="18" charset="-127"/>
              </a:rPr>
              <a:t>&lt;</a:t>
            </a:r>
            <a:r>
              <a:rPr lang="ko-KR" altLang="en-US" dirty="0" smtClean="0">
                <a:latin typeface="a옛날목욕탕L" pitchFamily="18" charset="-127"/>
                <a:ea typeface="a옛날목욕탕L" pitchFamily="18" charset="-127"/>
              </a:rPr>
              <a:t>여자</a:t>
            </a:r>
            <a:r>
              <a:rPr lang="en-US" altLang="ko-KR" dirty="0">
                <a:latin typeface="a옛날목욕탕L" pitchFamily="18" charset="-127"/>
                <a:ea typeface="a옛날목욕탕L" pitchFamily="18" charset="-127"/>
              </a:rPr>
              <a:t> </a:t>
            </a:r>
            <a:r>
              <a:rPr lang="ko-KR" altLang="en-US" dirty="0" smtClean="0">
                <a:latin typeface="a옛날목욕탕L" pitchFamily="18" charset="-127"/>
                <a:ea typeface="a옛날목욕탕L" pitchFamily="18" charset="-127"/>
              </a:rPr>
              <a:t>인터뷰</a:t>
            </a:r>
            <a:r>
              <a:rPr lang="en-US" altLang="ko-KR" dirty="0" smtClean="0">
                <a:latin typeface="a옛날목욕탕L" pitchFamily="18" charset="-127"/>
                <a:ea typeface="a옛날목욕탕L" pitchFamily="18" charset="-127"/>
              </a:rPr>
              <a:t>&gt;</a:t>
            </a:r>
            <a:endParaRPr lang="ko-KR" altLang="en-US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5429264"/>
            <a:ext cx="6407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수</a:t>
            </a:r>
            <a:r>
              <a:rPr lang="ko-KR" altLang="en-US" sz="1600" dirty="0">
                <a:latin typeface="a옛날목욕탕L" pitchFamily="18" charset="-127"/>
                <a:ea typeface="a옛날목욕탕L" pitchFamily="18" charset="-127"/>
              </a:rPr>
              <a:t>현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: (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쭈뼛쭈뼛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,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어색어색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)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여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,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여기 앉으면 돼요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?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제가 이런 건 처음이라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..</a:t>
            </a:r>
            <a:endParaRPr lang="ko-KR" altLang="en-US" sz="1600" dirty="0">
              <a:latin typeface="a옛날목욕탕L" pitchFamily="18" charset="-127"/>
              <a:ea typeface="a옛날목욕탕L" pitchFamily="18" charset="-127"/>
            </a:endParaRPr>
          </a:p>
        </p:txBody>
      </p:sp>
      <p:pic>
        <p:nvPicPr>
          <p:cNvPr id="33794" name="Picture 2" descr="C:\Users\ICCU\Downloads\10.jpg"/>
          <p:cNvPicPr>
            <a:picLocks noChangeAspect="1" noChangeArrowheads="1"/>
          </p:cNvPicPr>
          <p:nvPr/>
        </p:nvPicPr>
        <p:blipFill>
          <a:blip r:embed="rId2"/>
          <a:srcRect b="2196"/>
          <a:stretch>
            <a:fillRect/>
          </a:stretch>
        </p:blipFill>
        <p:spPr bwMode="auto">
          <a:xfrm>
            <a:off x="0" y="1142983"/>
            <a:ext cx="9144000" cy="407196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929454" y="500042"/>
            <a:ext cx="183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핸드헬드</a:t>
            </a:r>
            <a:r>
              <a:rPr lang="ko-KR" altLang="en-US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/ </a:t>
            </a:r>
            <a:r>
              <a:rPr lang="en-US" altLang="ko-KR" dirty="0" smtClean="0">
                <a:solidFill>
                  <a:srgbClr val="7030A0"/>
                </a:solidFill>
                <a:latin typeface="a옛날목욕탕L" pitchFamily="18" charset="-127"/>
                <a:ea typeface="a옛날목욕탕L" pitchFamily="18" charset="-127"/>
              </a:rPr>
              <a:t>2.5s</a:t>
            </a:r>
            <a:endParaRPr lang="ko-KR" altLang="en-US" dirty="0" smtClean="0">
              <a:solidFill>
                <a:srgbClr val="7030A0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ICCU\Downloads\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357298"/>
            <a:ext cx="9144000" cy="41633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옛날목욕탕L" pitchFamily="18" charset="-127"/>
                <a:ea typeface="a옛날목욕탕L" pitchFamily="18" charset="-127"/>
              </a:rPr>
              <a:t># 1</a:t>
            </a:r>
            <a:endParaRPr lang="ko-KR" altLang="en-US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00042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옛날목욕탕L" pitchFamily="18" charset="-127"/>
                <a:ea typeface="a옛날목욕탕L" pitchFamily="18" charset="-127"/>
              </a:rPr>
              <a:t>&lt;</a:t>
            </a:r>
            <a:r>
              <a:rPr lang="ko-KR" altLang="en-US" dirty="0" smtClean="0">
                <a:latin typeface="a옛날목욕탕L" pitchFamily="18" charset="-127"/>
                <a:ea typeface="a옛날목욕탕L" pitchFamily="18" charset="-127"/>
              </a:rPr>
              <a:t>여자</a:t>
            </a:r>
            <a:r>
              <a:rPr lang="en-US" altLang="ko-KR" dirty="0">
                <a:latin typeface="a옛날목욕탕L" pitchFamily="18" charset="-127"/>
                <a:ea typeface="a옛날목욕탕L" pitchFamily="18" charset="-127"/>
              </a:rPr>
              <a:t> </a:t>
            </a:r>
            <a:r>
              <a:rPr lang="ko-KR" altLang="en-US" dirty="0" smtClean="0">
                <a:latin typeface="a옛날목욕탕L" pitchFamily="18" charset="-127"/>
                <a:ea typeface="a옛날목욕탕L" pitchFamily="18" charset="-127"/>
              </a:rPr>
              <a:t>인터뷰</a:t>
            </a:r>
            <a:r>
              <a:rPr lang="en-US" altLang="ko-KR" dirty="0" smtClean="0">
                <a:latin typeface="a옛날목욕탕L" pitchFamily="18" charset="-127"/>
                <a:ea typeface="a옛날목욕탕L" pitchFamily="18" charset="-127"/>
              </a:rPr>
              <a:t>&gt;</a:t>
            </a:r>
            <a:endParaRPr lang="ko-KR" altLang="en-US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5715016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수</a:t>
            </a:r>
            <a:r>
              <a:rPr lang="ko-KR" altLang="en-US" sz="1600" dirty="0">
                <a:latin typeface="a옛날목욕탕L" pitchFamily="18" charset="-127"/>
                <a:ea typeface="a옛날목욕탕L" pitchFamily="18" charset="-127"/>
              </a:rPr>
              <a:t>현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: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아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,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남자친구요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?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잘 못 지내요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.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만난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지 곧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1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주년인데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,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[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시무룩해하며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]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아직 뽀뽀 밖에 못 해봤어요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.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이게 말이 돼요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?</a:t>
            </a:r>
            <a:endParaRPr lang="en-US" altLang="ko-KR" sz="1600" dirty="0" smtClean="0">
              <a:latin typeface="a옛날목욕탕L" pitchFamily="18" charset="-127"/>
              <a:ea typeface="a옛날목욕탕L" pitchFamily="18" charset="-127"/>
            </a:endParaRPr>
          </a:p>
          <a:p>
            <a:r>
              <a:rPr lang="en-US" altLang="ko-KR" sz="1600" dirty="0">
                <a:latin typeface="a옛날목욕탕L" pitchFamily="18" charset="-127"/>
                <a:ea typeface="a옛날목욕탕L" pitchFamily="18" charset="-127"/>
              </a:rPr>
              <a:t>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     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무슨 </a:t>
            </a:r>
            <a:r>
              <a:rPr lang="ko-KR" altLang="en-US" sz="1600" dirty="0" err="1" smtClean="0">
                <a:latin typeface="a옛날목욕탕L" pitchFamily="18" charset="-127"/>
                <a:ea typeface="a옛날목욕탕L" pitchFamily="18" charset="-127"/>
              </a:rPr>
              <a:t>초딩도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 아니고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.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그래서 제가 올해 소원이 생겼어요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. </a:t>
            </a:r>
            <a:endParaRPr lang="en-US" altLang="ko-KR" sz="1600" dirty="0" smtClean="0">
              <a:latin typeface="a옛날목욕탕L" pitchFamily="18" charset="-127"/>
              <a:ea typeface="a옛날목욕탕L" pitchFamily="18" charset="-127"/>
            </a:endParaRPr>
          </a:p>
          <a:p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       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무슨 </a:t>
            </a:r>
            <a:r>
              <a:rPr lang="ko-KR" altLang="en-US" sz="1600" dirty="0" err="1" smtClean="0">
                <a:latin typeface="a옛날목욕탕L" pitchFamily="18" charset="-127"/>
                <a:ea typeface="a옛날목욕탕L" pitchFamily="18" charset="-127"/>
              </a:rPr>
              <a:t>소원이냐구요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?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하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..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말하기도 부끄러워요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. (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한숨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)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이게 무슨 로또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1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등도 아니고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…</a:t>
            </a:r>
            <a:endParaRPr lang="ko-KR" altLang="en-US" sz="1600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857232"/>
            <a:ext cx="2983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Q. </a:t>
            </a:r>
            <a:r>
              <a:rPr lang="ko-KR" altLang="en-US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요즘 </a:t>
            </a:r>
            <a:r>
              <a:rPr lang="ko-KR" altLang="en-US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남자친구와 사이는 어떠세요</a:t>
            </a:r>
            <a:r>
              <a:rPr lang="en-US" altLang="ko-KR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?</a:t>
            </a:r>
            <a:endParaRPr lang="ko-KR" altLang="en-US" dirty="0">
              <a:solidFill>
                <a:srgbClr val="FF0000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9454" y="500042"/>
            <a:ext cx="160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핸드헬드</a:t>
            </a:r>
            <a:r>
              <a:rPr lang="ko-KR" altLang="en-US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/ </a:t>
            </a:r>
            <a:r>
              <a:rPr lang="en-US" altLang="ko-KR" dirty="0" smtClean="0">
                <a:solidFill>
                  <a:srgbClr val="7030A0"/>
                </a:solidFill>
                <a:latin typeface="a옛날목욕탕L" pitchFamily="18" charset="-127"/>
                <a:ea typeface="a옛날목욕탕L" pitchFamily="18" charset="-127"/>
              </a:rPr>
              <a:t>5s</a:t>
            </a:r>
            <a:endParaRPr lang="ko-KR" altLang="en-US" dirty="0" smtClean="0">
              <a:solidFill>
                <a:srgbClr val="7030A0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1429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옛날목욕탕L" pitchFamily="18" charset="-127"/>
                <a:ea typeface="a옛날목욕탕L" pitchFamily="18" charset="-127"/>
              </a:rPr>
              <a:t># 1</a:t>
            </a:r>
            <a:endParaRPr lang="ko-KR" altLang="en-US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00042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옛날목욕탕L" pitchFamily="18" charset="-127"/>
                <a:ea typeface="a옛날목욕탕L" pitchFamily="18" charset="-127"/>
              </a:rPr>
              <a:t>&lt;</a:t>
            </a:r>
            <a:r>
              <a:rPr lang="ko-KR" altLang="en-US" dirty="0" smtClean="0">
                <a:latin typeface="a옛날목욕탕L" pitchFamily="18" charset="-127"/>
                <a:ea typeface="a옛날목욕탕L" pitchFamily="18" charset="-127"/>
              </a:rPr>
              <a:t>여자</a:t>
            </a:r>
            <a:r>
              <a:rPr lang="en-US" altLang="ko-KR" dirty="0">
                <a:latin typeface="a옛날목욕탕L" pitchFamily="18" charset="-127"/>
                <a:ea typeface="a옛날목욕탕L" pitchFamily="18" charset="-127"/>
              </a:rPr>
              <a:t> </a:t>
            </a:r>
            <a:r>
              <a:rPr lang="ko-KR" altLang="en-US" dirty="0" smtClean="0">
                <a:latin typeface="a옛날목욕탕L" pitchFamily="18" charset="-127"/>
                <a:ea typeface="a옛날목욕탕L" pitchFamily="18" charset="-127"/>
              </a:rPr>
              <a:t>인터뷰</a:t>
            </a:r>
            <a:r>
              <a:rPr lang="en-US" altLang="ko-KR" dirty="0" smtClean="0">
                <a:latin typeface="a옛날목욕탕L" pitchFamily="18" charset="-127"/>
                <a:ea typeface="a옛날목욕탕L" pitchFamily="18" charset="-127"/>
              </a:rPr>
              <a:t>&gt;</a:t>
            </a:r>
            <a:endParaRPr lang="ko-KR" altLang="en-US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5715016"/>
            <a:ext cx="4461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수</a:t>
            </a:r>
            <a:r>
              <a:rPr lang="ko-KR" altLang="en-US" sz="1600" dirty="0">
                <a:latin typeface="a옛날목욕탕L" pitchFamily="18" charset="-127"/>
                <a:ea typeface="a옛날목욕탕L" pitchFamily="18" charset="-127"/>
              </a:rPr>
              <a:t>현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: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(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발끈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)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곧 일주년이잖아요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?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기회에요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!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잡아먹던가 해야지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..</a:t>
            </a:r>
            <a:endParaRPr lang="ko-KR" altLang="en-US" sz="1600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857232"/>
            <a:ext cx="270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Q. </a:t>
            </a:r>
            <a:r>
              <a:rPr lang="ko-KR" altLang="en-US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그럼 어떻게 하실 생각이세요</a:t>
            </a:r>
            <a:r>
              <a:rPr lang="en-US" altLang="ko-KR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?</a:t>
            </a:r>
            <a:endParaRPr lang="ko-KR" altLang="en-US" dirty="0">
              <a:solidFill>
                <a:srgbClr val="FF0000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pic>
        <p:nvPicPr>
          <p:cNvPr id="9" name="Picture 2" descr="C:\Users\ICCU\Downloads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416338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929454" y="500042"/>
            <a:ext cx="183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핸드헬드</a:t>
            </a:r>
            <a:r>
              <a:rPr lang="ko-KR" altLang="en-US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/ </a:t>
            </a:r>
            <a:r>
              <a:rPr lang="en-US" altLang="ko-KR" dirty="0" smtClean="0">
                <a:solidFill>
                  <a:srgbClr val="7030A0"/>
                </a:solidFill>
                <a:latin typeface="a옛날목욕탕L" pitchFamily="18" charset="-127"/>
                <a:ea typeface="a옛날목욕탕L" pitchFamily="18" charset="-127"/>
              </a:rPr>
              <a:t>1.5s</a:t>
            </a:r>
            <a:endParaRPr lang="ko-KR" altLang="en-US" dirty="0" smtClean="0">
              <a:solidFill>
                <a:srgbClr val="7030A0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64926" cy="3781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옛날목욕탕L" pitchFamily="18" charset="-127"/>
                <a:ea typeface="a옛날목욕탕L" pitchFamily="18" charset="-127"/>
              </a:rPr>
              <a:t># 2</a:t>
            </a:r>
            <a:endParaRPr lang="ko-KR" altLang="en-US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00042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a옛날목욕탕L" pitchFamily="18" charset="-127"/>
                <a:ea typeface="a옛날목욕탕L" pitchFamily="18" charset="-127"/>
              </a:rPr>
              <a:t>술자</a:t>
            </a:r>
            <a:r>
              <a:rPr lang="ko-KR" altLang="en-US" dirty="0">
                <a:latin typeface="a옛날목욕탕L" pitchFamily="18" charset="-127"/>
                <a:ea typeface="a옛날목욕탕L" pitchFamily="18" charset="-127"/>
              </a:rPr>
              <a:t>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00958" y="500042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고</a:t>
            </a:r>
            <a:r>
              <a:rPr lang="ko-KR" altLang="en-US" dirty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정</a:t>
            </a:r>
            <a:r>
              <a:rPr lang="ko-KR" altLang="en-US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/ </a:t>
            </a:r>
            <a:r>
              <a:rPr lang="en-US" altLang="ko-KR" dirty="0" smtClean="0">
                <a:solidFill>
                  <a:srgbClr val="7030A0"/>
                </a:solidFill>
                <a:latin typeface="a옛날목욕탕L" pitchFamily="18" charset="-127"/>
                <a:ea typeface="a옛날목욕탕L" pitchFamily="18" charset="-127"/>
              </a:rPr>
              <a:t>1s</a:t>
            </a:r>
            <a:endParaRPr lang="ko-KR" altLang="en-US" dirty="0" smtClean="0">
              <a:solidFill>
                <a:srgbClr val="7030A0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1429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옛날목욕탕L" pitchFamily="18" charset="-127"/>
                <a:ea typeface="a옛날목욕탕L" pitchFamily="18" charset="-127"/>
              </a:rPr>
              <a:t># 2</a:t>
            </a:r>
            <a:endParaRPr lang="ko-KR" altLang="en-US" dirty="0">
              <a:latin typeface="a옛날목욕탕L" pitchFamily="18" charset="-127"/>
              <a:ea typeface="a옛날목욕탕L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64926" cy="3781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282" y="500042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a옛날목욕탕L" pitchFamily="18" charset="-127"/>
                <a:ea typeface="a옛날목욕탕L" pitchFamily="18" charset="-127"/>
              </a:rPr>
              <a:t>술자</a:t>
            </a:r>
            <a:r>
              <a:rPr lang="ko-KR" altLang="en-US" dirty="0">
                <a:latin typeface="a옛날목욕탕L" pitchFamily="18" charset="-127"/>
                <a:ea typeface="a옛날목욕탕L" pitchFamily="18" charset="-127"/>
              </a:rPr>
              <a:t>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5429264"/>
            <a:ext cx="36888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수현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: </a:t>
            </a:r>
            <a:r>
              <a:rPr lang="ko-KR" altLang="en-US" sz="1600" dirty="0" err="1" smtClean="0">
                <a:latin typeface="a옛날목욕탕L" pitchFamily="18" charset="-127"/>
                <a:ea typeface="a옛날목욕탕L" pitchFamily="18" charset="-127"/>
              </a:rPr>
              <a:t>자기양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~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우리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…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오늘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1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주년이잖아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?</a:t>
            </a:r>
            <a:endParaRPr lang="ko-KR" altLang="en-US" sz="1600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5786454"/>
            <a:ext cx="4150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       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혹시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…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뭐 바라는 거나 가고 싶은 데 없어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?(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귀여운 척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)</a:t>
            </a:r>
            <a:endParaRPr lang="ko-KR" altLang="en-US" sz="1600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00958" y="500042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고</a:t>
            </a:r>
            <a:r>
              <a:rPr lang="ko-KR" altLang="en-US" dirty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정</a:t>
            </a:r>
            <a:r>
              <a:rPr lang="ko-KR" altLang="en-US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/ </a:t>
            </a:r>
            <a:r>
              <a:rPr lang="en-US" altLang="ko-KR" dirty="0">
                <a:solidFill>
                  <a:srgbClr val="7030A0"/>
                </a:solidFill>
                <a:latin typeface="a옛날목욕탕L" pitchFamily="18" charset="-127"/>
                <a:ea typeface="a옛날목욕탕L" pitchFamily="18" charset="-127"/>
              </a:rPr>
              <a:t>6</a:t>
            </a:r>
            <a:r>
              <a:rPr lang="en-US" altLang="ko-KR" dirty="0" smtClean="0">
                <a:solidFill>
                  <a:srgbClr val="7030A0"/>
                </a:solidFill>
                <a:latin typeface="a옛날목욕탕L" pitchFamily="18" charset="-127"/>
                <a:ea typeface="a옛날목욕탕L" pitchFamily="18" charset="-127"/>
              </a:rPr>
              <a:t>s</a:t>
            </a:r>
            <a:endParaRPr lang="ko-KR" altLang="en-US" dirty="0" smtClean="0">
              <a:solidFill>
                <a:srgbClr val="7030A0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1429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옛날목욕탕L" pitchFamily="18" charset="-127"/>
                <a:ea typeface="a옛날목욕탕L" pitchFamily="18" charset="-127"/>
              </a:rPr>
              <a:t># 2</a:t>
            </a:r>
            <a:endParaRPr lang="ko-KR" altLang="en-US" dirty="0">
              <a:latin typeface="a옛날목욕탕L" pitchFamily="18" charset="-127"/>
              <a:ea typeface="a옛날목욕탕L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64926" cy="3781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282" y="500042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a옛날목욕탕L" pitchFamily="18" charset="-127"/>
                <a:ea typeface="a옛날목욕탕L" pitchFamily="18" charset="-127"/>
              </a:rPr>
              <a:t>술자</a:t>
            </a:r>
            <a:r>
              <a:rPr lang="ko-KR" altLang="en-US" dirty="0">
                <a:latin typeface="a옛날목욕탕L" pitchFamily="18" charset="-127"/>
                <a:ea typeface="a옛날목욕탕L" pitchFamily="18" charset="-127"/>
              </a:rPr>
              <a:t>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5429264"/>
            <a:ext cx="45416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수호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: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음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..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가고 싶은 곳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?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나 사실 누나랑 가고 싶은 곳 있었는데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...</a:t>
            </a:r>
            <a:endParaRPr lang="ko-KR" altLang="en-US" sz="1600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00958" y="500042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고</a:t>
            </a:r>
            <a:r>
              <a:rPr lang="ko-KR" altLang="en-US" dirty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정</a:t>
            </a:r>
            <a:r>
              <a:rPr lang="ko-KR" altLang="en-US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/ </a:t>
            </a:r>
            <a:r>
              <a:rPr lang="en-US" altLang="ko-KR" dirty="0" smtClean="0">
                <a:solidFill>
                  <a:srgbClr val="7030A0"/>
                </a:solidFill>
                <a:latin typeface="a옛날목욕탕L" pitchFamily="18" charset="-127"/>
                <a:ea typeface="a옛날목욕탕L" pitchFamily="18" charset="-127"/>
              </a:rPr>
              <a:t>3s</a:t>
            </a:r>
            <a:endParaRPr lang="ko-KR" altLang="en-US" dirty="0" smtClean="0">
              <a:solidFill>
                <a:srgbClr val="7030A0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1429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옛날목욕탕L" pitchFamily="18" charset="-127"/>
                <a:ea typeface="a옛날목욕탕L" pitchFamily="18" charset="-127"/>
              </a:rPr>
              <a:t># 2</a:t>
            </a:r>
            <a:endParaRPr lang="ko-KR" altLang="en-US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00042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a옛날목욕탕L" pitchFamily="18" charset="-127"/>
                <a:ea typeface="a옛날목욕탕L" pitchFamily="18" charset="-127"/>
              </a:rPr>
              <a:t>술자</a:t>
            </a:r>
            <a:r>
              <a:rPr lang="ko-KR" altLang="en-US" dirty="0">
                <a:latin typeface="a옛날목욕탕L" pitchFamily="18" charset="-127"/>
                <a:ea typeface="a옛날목욕탕L" pitchFamily="18" charset="-127"/>
              </a:rPr>
              <a:t>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5429264"/>
            <a:ext cx="3534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수현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: [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속마음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: </a:t>
            </a:r>
            <a:r>
              <a:rPr lang="ko-KR" altLang="en-US" sz="1600" dirty="0" err="1" smtClean="0">
                <a:latin typeface="a옛날목욕탕L" pitchFamily="18" charset="-127"/>
                <a:ea typeface="a옛날목욕탕L" pitchFamily="18" charset="-127"/>
              </a:rPr>
              <a:t>왔다왔다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!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걸려 들었다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!]</a:t>
            </a:r>
          </a:p>
          <a:p>
            <a:r>
              <a:rPr lang="en-US" altLang="ko-KR" sz="1600" dirty="0">
                <a:latin typeface="a옛날목욕탕L" pitchFamily="18" charset="-127"/>
                <a:ea typeface="a옛날목욕탕L" pitchFamily="18" charset="-127"/>
              </a:rPr>
              <a:t> 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       </a:t>
            </a:r>
            <a:r>
              <a:rPr lang="ko-KR" altLang="en-US" sz="1600" dirty="0" smtClean="0">
                <a:latin typeface="a옛날목욕탕L" pitchFamily="18" charset="-127"/>
                <a:ea typeface="a옛날목욕탕L" pitchFamily="18" charset="-127"/>
              </a:rPr>
              <a:t>어디</a:t>
            </a:r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..???</a:t>
            </a:r>
            <a:endParaRPr lang="ko-KR" altLang="en-US" sz="1600" dirty="0">
              <a:latin typeface="a옛날목욕탕L" pitchFamily="18" charset="-127"/>
              <a:ea typeface="a옛날목욕탕L" pitchFamily="18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500174"/>
            <a:ext cx="9144001" cy="377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500958" y="500042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고</a:t>
            </a:r>
            <a:r>
              <a:rPr lang="ko-KR" altLang="en-US" dirty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정</a:t>
            </a:r>
            <a:r>
              <a:rPr lang="ko-KR" altLang="en-US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/ </a:t>
            </a:r>
            <a:r>
              <a:rPr lang="en-US" altLang="ko-KR" dirty="0">
                <a:solidFill>
                  <a:srgbClr val="7030A0"/>
                </a:solidFill>
                <a:latin typeface="a옛날목욕탕L" pitchFamily="18" charset="-127"/>
                <a:ea typeface="a옛날목욕탕L" pitchFamily="18" charset="-127"/>
              </a:rPr>
              <a:t>3</a:t>
            </a:r>
            <a:r>
              <a:rPr lang="en-US" altLang="ko-KR" dirty="0" smtClean="0">
                <a:solidFill>
                  <a:srgbClr val="7030A0"/>
                </a:solidFill>
                <a:latin typeface="a옛날목욕탕L" pitchFamily="18" charset="-127"/>
                <a:ea typeface="a옛날목욕탕L" pitchFamily="18" charset="-127"/>
              </a:rPr>
              <a:t>s</a:t>
            </a:r>
            <a:endParaRPr lang="ko-KR" altLang="en-US" dirty="0" smtClean="0">
              <a:solidFill>
                <a:srgbClr val="7030A0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820</Words>
  <Application>Microsoft Office PowerPoint</Application>
  <PresentationFormat>화면 슬라이드 쇼(4:3)</PresentationFormat>
  <Paragraphs>137</Paragraphs>
  <Slides>26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27" baseType="lpstr">
      <vt:lpstr>Office 테마</vt:lpstr>
      <vt:lpstr>같이 가고 싶어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ICCU</dc:creator>
  <cp:lastModifiedBy>newyear</cp:lastModifiedBy>
  <cp:revision>177</cp:revision>
  <dcterms:created xsi:type="dcterms:W3CDTF">2017-11-10T23:59:22Z</dcterms:created>
  <dcterms:modified xsi:type="dcterms:W3CDTF">2017-11-15T16:08:46Z</dcterms:modified>
</cp:coreProperties>
</file>