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ko-KR">
        <a:uFillTx/>
      </a:defRPr>
    </a:defPPr>
    <a:lvl1pPr marL="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latinLnBrk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59"/>
        <p:guide orient="horz"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ayout1_group1"/>
          <p:cNvGrpSpPr>
            <a:grpSpLocks/>
          </p:cNvGrpSpPr>
          <p:nvPr/>
        </p:nvGrpSpPr>
        <p:grpSpPr>
          <a:xfrm>
            <a:off x="0" y="4934363"/>
            <a:ext cx="9144000" cy="1928803"/>
            <a:chOff x="0" y="4934363"/>
            <a:chExt cx="9144000" cy="1928803"/>
          </a:xfrm>
        </p:grpSpPr>
        <p:sp>
          <p:nvSpPr>
            <p:cNvPr id="2" name="layout1_shape1"/>
            <p:cNvSpPr/>
            <p:nvPr/>
          </p:nvSpPr>
          <p:spPr>
            <a:xfrm>
              <a:off x="0" y="4934363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" name="layout1_shape2"/>
            <p:cNvSpPr/>
            <p:nvPr/>
          </p:nvSpPr>
          <p:spPr>
            <a:xfrm>
              <a:off x="0" y="5363285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layout1_shape3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marL="0" lvl="0" indent="0" algn="ctr" latinLnBrk="0">
              <a:buNone/>
            </a:pPr>
            <a:r>
              <a:rPr lang="ko-KR" altLang="en-US">
                <a:solidFill>
                  <a:schemeClr val="tx1">
                    <a:tint val="75000"/>
                  </a:schemeClr>
                </a:solidFill>
                <a:uFillTx/>
              </a:rPr>
              <a:t>마스터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uFillTx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uFillTx/>
              </a:rPr>
              <a:t>부제목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uFillTx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uFillTx/>
              </a:rPr>
              <a:t>스타일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uFillTx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uFillTx/>
              </a:rPr>
              <a:t>편집</a:t>
            </a:r>
            <a:endParaRPr>
              <a:solidFill>
                <a:schemeClr val="tx1">
                  <a:tint val="75000"/>
                </a:schemeClr>
              </a:solidFill>
              <a:uFillTx/>
            </a:endParaRPr>
          </a:p>
        </p:txBody>
      </p:sp>
      <p:sp>
        <p:nvSpPr>
          <p:cNvPr id="8" name="layout1_shape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l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l" latinLnBrk="0"/>
            <a:fld id="{D26E8CD4-A539-35DB-3242-93D3AF62A3E4}" type="datetimeFigureOut">
              <a:rPr lang="en-US" altLang="ko-KR" sz="1200">
                <a:solidFill>
                  <a:schemeClr val="tx1"/>
                </a:solidFill>
                <a:uFillTx/>
              </a:rPr>
              <a:pPr algn="l" latinLnBrk="0"/>
              <a:t>2017-11-22</a:t>
            </a:fld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0" name="layout1_shape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ctr" latinLnBrk="0"/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2" name="layout1_shape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r" latinLnBrk="0"/>
            <a:fld id="{D26E8CD4-A539-35DB-3242-93D3AF62A3E4}" type="slidenum">
              <a:rPr lang="ko-KR" sz="1200">
                <a:solidFill>
                  <a:schemeClr val="tx1"/>
                </a:solidFill>
                <a:uFillTx/>
              </a:rPr>
              <a:pPr algn="r" latinLnBrk="0"/>
              <a:t>‹#›</a:t>
            </a:fld>
            <a:endParaRPr sz="1200">
              <a:solidFill>
                <a:schemeClr val="tx1"/>
              </a:solidFill>
              <a:uFillTx/>
            </a:endParaRPr>
          </a:p>
        </p:txBody>
      </p:sp>
      <p:grpSp>
        <p:nvGrpSpPr>
          <p:cNvPr id="19" name="layout1_group2"/>
          <p:cNvGrpSpPr>
            <a:grpSpLocks/>
          </p:cNvGrpSpPr>
          <p:nvPr/>
        </p:nvGrpSpPr>
        <p:grpSpPr>
          <a:xfrm>
            <a:off x="71407" y="87922"/>
            <a:ext cx="1000131" cy="1036773"/>
            <a:chOff x="71407" y="87922"/>
            <a:chExt cx="1000131" cy="1036773"/>
          </a:xfrm>
        </p:grpSpPr>
        <p:sp>
          <p:nvSpPr>
            <p:cNvPr id="14" name="layout1_shape7"/>
            <p:cNvSpPr/>
            <p:nvPr/>
          </p:nvSpPr>
          <p:spPr>
            <a:xfrm>
              <a:off x="340904" y="87922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layout1_shape8"/>
            <p:cNvSpPr/>
            <p:nvPr/>
          </p:nvSpPr>
          <p:spPr>
            <a:xfrm>
              <a:off x="71407" y="635667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layout1_shape9"/>
            <p:cNvSpPr/>
            <p:nvPr/>
          </p:nvSpPr>
          <p:spPr>
            <a:xfrm>
              <a:off x="73902" y="87922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layout1_shape10"/>
            <p:cNvSpPr/>
            <p:nvPr/>
          </p:nvSpPr>
          <p:spPr>
            <a:xfrm>
              <a:off x="823251" y="875948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layout1_shape11"/>
            <p:cNvSpPr/>
            <p:nvPr/>
          </p:nvSpPr>
          <p:spPr>
            <a:xfrm>
              <a:off x="344102" y="358404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1" name="layout1_shape12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10_shape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4" name="layout10_shape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6" name="layout10_shape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8" name="layout10_shape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0" name="layout10_shape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grpSp>
        <p:nvGrpSpPr>
          <p:cNvPr id="17" name="layout10_group1"/>
          <p:cNvGrpSpPr>
            <a:grpSpLocks/>
          </p:cNvGrpSpPr>
          <p:nvPr/>
        </p:nvGrpSpPr>
        <p:grpSpPr>
          <a:xfrm>
            <a:off x="62263" y="51347"/>
            <a:ext cx="1000131" cy="1036773"/>
            <a:chOff x="62263" y="51347"/>
            <a:chExt cx="1000131" cy="1036773"/>
          </a:xfrm>
        </p:grpSpPr>
        <p:sp>
          <p:nvSpPr>
            <p:cNvPr id="12" name="layout10_shape6"/>
            <p:cNvSpPr/>
            <p:nvPr/>
          </p:nvSpPr>
          <p:spPr>
            <a:xfrm>
              <a:off x="331760" y="51347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3" name="layout10_shape7"/>
            <p:cNvSpPr/>
            <p:nvPr/>
          </p:nvSpPr>
          <p:spPr>
            <a:xfrm>
              <a:off x="62263" y="599092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4" name="layout10_shape8"/>
            <p:cNvSpPr/>
            <p:nvPr/>
          </p:nvSpPr>
          <p:spPr>
            <a:xfrm>
              <a:off x="64758" y="51347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5" name="layout10_shape9"/>
            <p:cNvSpPr/>
            <p:nvPr/>
          </p:nvSpPr>
          <p:spPr>
            <a:xfrm>
              <a:off x="814107" y="839373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6" name="layout10_shape10"/>
            <p:cNvSpPr/>
            <p:nvPr/>
          </p:nvSpPr>
          <p:spPr>
            <a:xfrm>
              <a:off x="334958" y="321829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ayout11_group1"/>
          <p:cNvGrpSpPr>
            <a:grpSpLocks/>
          </p:cNvGrpSpPr>
          <p:nvPr/>
        </p:nvGrpSpPr>
        <p:grpSpPr>
          <a:xfrm>
            <a:off x="0" y="4929197"/>
            <a:ext cx="9144000" cy="1928803"/>
            <a:chOff x="0" y="4929197"/>
            <a:chExt cx="9144000" cy="1928803"/>
          </a:xfrm>
        </p:grpSpPr>
        <p:sp>
          <p:nvSpPr>
            <p:cNvPr id="2" name="layout11_shape1"/>
            <p:cNvSpPr/>
            <p:nvPr/>
          </p:nvSpPr>
          <p:spPr>
            <a:xfrm>
              <a:off x="0" y="4929197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  <p:sp>
          <p:nvSpPr>
            <p:cNvPr id="3" name="layout11_shape2"/>
            <p:cNvSpPr/>
            <p:nvPr/>
          </p:nvSpPr>
          <p:spPr>
            <a:xfrm>
              <a:off x="0" y="5358119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</p:grpSp>
      <p:sp>
        <p:nvSpPr>
          <p:cNvPr id="6" name="layout11_shape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8" name="layout11_shape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0" name="layout11_shape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sp>
        <p:nvSpPr>
          <p:cNvPr id="12" name="layout11_shape6"/>
          <p:cNvSpPr>
            <a:spLocks noGrp="1"/>
          </p:cNvSpPr>
          <p:nvPr>
            <p:ph type="title"/>
          </p:nvPr>
        </p:nvSpPr>
        <p:spPr>
          <a:xfrm>
            <a:off x="6929454" y="428606"/>
            <a:ext cx="1757346" cy="5357851"/>
          </a:xfrm>
          <a:prstGeom prst="rect">
            <a:avLst/>
          </a:prstGeom>
        </p:spPr>
        <p:txBody>
          <a:bodyPr vert="eaVert"/>
          <a:lstStyle>
            <a:lvl1pPr algn="l">
              <a:defRPr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</a:defRPr>
            </a:lvl1pPr>
          </a:lstStyle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14" name="layout11_shape7"/>
          <p:cNvSpPr>
            <a:spLocks noGrp="1"/>
          </p:cNvSpPr>
          <p:nvPr>
            <p:ph type="body" idx="1"/>
          </p:nvPr>
        </p:nvSpPr>
        <p:spPr>
          <a:xfrm>
            <a:off x="428596" y="428606"/>
            <a:ext cx="6357982" cy="5368939"/>
          </a:xfrm>
          <a:prstGeom prst="rect">
            <a:avLst/>
          </a:prstGeom>
        </p:spPr>
        <p:txBody>
          <a:bodyPr vert="eaVert"/>
          <a:lstStyle/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ayout2_group1"/>
          <p:cNvGrpSpPr>
            <a:grpSpLocks/>
          </p:cNvGrpSpPr>
          <p:nvPr/>
        </p:nvGrpSpPr>
        <p:grpSpPr>
          <a:xfrm>
            <a:off x="0" y="4934363"/>
            <a:ext cx="9144000" cy="1928803"/>
            <a:chOff x="0" y="4934363"/>
            <a:chExt cx="9144000" cy="1928803"/>
          </a:xfrm>
        </p:grpSpPr>
        <p:sp>
          <p:nvSpPr>
            <p:cNvPr id="2" name="layout2_shape1"/>
            <p:cNvSpPr/>
            <p:nvPr/>
          </p:nvSpPr>
          <p:spPr>
            <a:xfrm>
              <a:off x="0" y="4934363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" name="layout2_shape2"/>
            <p:cNvSpPr/>
            <p:nvPr/>
          </p:nvSpPr>
          <p:spPr>
            <a:xfrm>
              <a:off x="0" y="5363285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layout2_shape3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8" name="layout2_shape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l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l" latinLnBrk="0"/>
            <a:fld id="{D26E8CD4-A539-35DB-3242-93D3AF62A3E4}" type="datetimeFigureOut">
              <a:rPr lang="en-US" altLang="ko-KR" sz="1200">
                <a:solidFill>
                  <a:schemeClr val="tx1"/>
                </a:solidFill>
                <a:uFillTx/>
              </a:rPr>
              <a:pPr algn="l" latinLnBrk="0"/>
              <a:t>2017-11-22</a:t>
            </a:fld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0" name="layout2_shape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ctr" latinLnBrk="0"/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2" name="layout2_shape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r" latinLnBrk="0"/>
            <a:fld id="{D26E8CD4-A539-35DB-3242-93D3AF62A3E4}" type="slidenum">
              <a:rPr lang="ko-KR" sz="1200">
                <a:solidFill>
                  <a:schemeClr val="tx1"/>
                </a:solidFill>
                <a:uFillTx/>
              </a:rPr>
              <a:pPr algn="r" latinLnBrk="0"/>
              <a:t>‹#›</a:t>
            </a:fld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4" name="layout2_shape7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grpSp>
        <p:nvGrpSpPr>
          <p:cNvPr id="21" name="layout2_group2"/>
          <p:cNvGrpSpPr>
            <a:grpSpLocks/>
          </p:cNvGrpSpPr>
          <p:nvPr/>
        </p:nvGrpSpPr>
        <p:grpSpPr>
          <a:xfrm>
            <a:off x="71407" y="106210"/>
            <a:ext cx="1000131" cy="1036773"/>
            <a:chOff x="71407" y="106210"/>
            <a:chExt cx="1000131" cy="1036773"/>
          </a:xfrm>
        </p:grpSpPr>
        <p:sp>
          <p:nvSpPr>
            <p:cNvPr id="16" name="layout2_shape8"/>
            <p:cNvSpPr/>
            <p:nvPr/>
          </p:nvSpPr>
          <p:spPr>
            <a:xfrm>
              <a:off x="340904" y="106210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layout2_shape9"/>
            <p:cNvSpPr/>
            <p:nvPr/>
          </p:nvSpPr>
          <p:spPr>
            <a:xfrm>
              <a:off x="71407" y="653955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layout2_shape10"/>
            <p:cNvSpPr/>
            <p:nvPr/>
          </p:nvSpPr>
          <p:spPr>
            <a:xfrm>
              <a:off x="73902" y="106210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layout2_shape11"/>
            <p:cNvSpPr/>
            <p:nvPr/>
          </p:nvSpPr>
          <p:spPr>
            <a:xfrm>
              <a:off x="823251" y="894236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layout2_shape12"/>
            <p:cNvSpPr/>
            <p:nvPr/>
          </p:nvSpPr>
          <p:spPr>
            <a:xfrm>
              <a:off x="344102" y="376692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pPr marL="0" algn="l" defTabSz="914400" latinLnBrk="1"/>
              <a:endPara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ayout3_group1"/>
          <p:cNvGrpSpPr>
            <a:grpSpLocks/>
          </p:cNvGrpSpPr>
          <p:nvPr/>
        </p:nvGrpSpPr>
        <p:grpSpPr>
          <a:xfrm>
            <a:off x="0" y="4929197"/>
            <a:ext cx="9144000" cy="1928803"/>
            <a:chOff x="0" y="4929197"/>
            <a:chExt cx="9144000" cy="1928803"/>
          </a:xfrm>
        </p:grpSpPr>
        <p:sp>
          <p:nvSpPr>
            <p:cNvPr id="2" name="layout3_shape1"/>
            <p:cNvSpPr/>
            <p:nvPr/>
          </p:nvSpPr>
          <p:spPr>
            <a:xfrm>
              <a:off x="0" y="4929197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  <p:sp>
          <p:nvSpPr>
            <p:cNvPr id="3" name="layout3_shape2"/>
            <p:cNvSpPr/>
            <p:nvPr/>
          </p:nvSpPr>
          <p:spPr>
            <a:xfrm>
              <a:off x="0" y="5358119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</p:grpSp>
      <p:sp>
        <p:nvSpPr>
          <p:cNvPr id="6" name="layout3_shape3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8" name="layout3_shape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10" name="layout3_shape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2" name="layout3_shape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sp>
        <p:nvSpPr>
          <p:cNvPr id="14" name="layout3_shape7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grpSp>
        <p:nvGrpSpPr>
          <p:cNvPr id="21" name="layout3_group2"/>
          <p:cNvGrpSpPr>
            <a:grpSpLocks/>
          </p:cNvGrpSpPr>
          <p:nvPr/>
        </p:nvGrpSpPr>
        <p:grpSpPr>
          <a:xfrm>
            <a:off x="142845" y="1857364"/>
            <a:ext cx="1000131" cy="1036773"/>
            <a:chOff x="142845" y="1857364"/>
            <a:chExt cx="1000131" cy="1036773"/>
          </a:xfrm>
        </p:grpSpPr>
        <p:sp>
          <p:nvSpPr>
            <p:cNvPr id="16" name="layout3_shape8"/>
            <p:cNvSpPr/>
            <p:nvPr/>
          </p:nvSpPr>
          <p:spPr>
            <a:xfrm>
              <a:off x="412342" y="1857364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7" name="layout3_shape9"/>
            <p:cNvSpPr/>
            <p:nvPr/>
          </p:nvSpPr>
          <p:spPr>
            <a:xfrm>
              <a:off x="142845" y="2405109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8" name="layout3_shape10"/>
            <p:cNvSpPr/>
            <p:nvPr/>
          </p:nvSpPr>
          <p:spPr>
            <a:xfrm>
              <a:off x="145340" y="1857364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9" name="layout3_shape11"/>
            <p:cNvSpPr/>
            <p:nvPr/>
          </p:nvSpPr>
          <p:spPr>
            <a:xfrm>
              <a:off x="894689" y="2645390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20" name="layout3_shape12"/>
            <p:cNvSpPr/>
            <p:nvPr/>
          </p:nvSpPr>
          <p:spPr>
            <a:xfrm>
              <a:off x="415540" y="2127846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ayout4_group1"/>
          <p:cNvGrpSpPr>
            <a:grpSpLocks/>
          </p:cNvGrpSpPr>
          <p:nvPr/>
        </p:nvGrpSpPr>
        <p:grpSpPr>
          <a:xfrm>
            <a:off x="71407" y="87922"/>
            <a:ext cx="1000131" cy="1036773"/>
            <a:chOff x="71407" y="87922"/>
            <a:chExt cx="1000131" cy="1036773"/>
          </a:xfrm>
        </p:grpSpPr>
        <p:sp>
          <p:nvSpPr>
            <p:cNvPr id="2" name="layout4_shape1"/>
            <p:cNvSpPr/>
            <p:nvPr/>
          </p:nvSpPr>
          <p:spPr>
            <a:xfrm>
              <a:off x="340904" y="87922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3" name="layout4_shape2"/>
            <p:cNvSpPr/>
            <p:nvPr/>
          </p:nvSpPr>
          <p:spPr>
            <a:xfrm>
              <a:off x="71407" y="635667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4" name="layout4_shape3"/>
            <p:cNvSpPr/>
            <p:nvPr/>
          </p:nvSpPr>
          <p:spPr>
            <a:xfrm>
              <a:off x="73902" y="87922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5" name="layout4_shape4"/>
            <p:cNvSpPr/>
            <p:nvPr/>
          </p:nvSpPr>
          <p:spPr>
            <a:xfrm>
              <a:off x="823251" y="875948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6" name="layout4_shape5"/>
            <p:cNvSpPr/>
            <p:nvPr/>
          </p:nvSpPr>
          <p:spPr>
            <a:xfrm>
              <a:off x="344102" y="358404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  <p:grpSp>
        <p:nvGrpSpPr>
          <p:cNvPr id="11" name="layout4_group2"/>
          <p:cNvGrpSpPr>
            <a:grpSpLocks/>
          </p:cNvGrpSpPr>
          <p:nvPr/>
        </p:nvGrpSpPr>
        <p:grpSpPr>
          <a:xfrm>
            <a:off x="0" y="4934363"/>
            <a:ext cx="9144000" cy="1928803"/>
            <a:chOff x="0" y="4934363"/>
            <a:chExt cx="9144000" cy="1928803"/>
          </a:xfrm>
        </p:grpSpPr>
        <p:sp>
          <p:nvSpPr>
            <p:cNvPr id="9" name="layout4_shape6"/>
            <p:cNvSpPr/>
            <p:nvPr/>
          </p:nvSpPr>
          <p:spPr>
            <a:xfrm>
              <a:off x="0" y="4934363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  <p:sp>
          <p:nvSpPr>
            <p:cNvPr id="10" name="layout4_shape7"/>
            <p:cNvSpPr/>
            <p:nvPr/>
          </p:nvSpPr>
          <p:spPr>
            <a:xfrm>
              <a:off x="0" y="5363285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</p:grpSp>
      <p:sp>
        <p:nvSpPr>
          <p:cNvPr id="13" name="layout4_shape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15" name="layout4_shape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17" name="layout4_shape10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19" name="layout4_shape1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21" name="layout4_shape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23" name="layout4_shape1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5_shape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4" name="layout5_shape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</p:txBody>
      </p:sp>
      <p:sp>
        <p:nvSpPr>
          <p:cNvPr id="6" name="layout5_shape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8" name="layout5_shape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</p:txBody>
      </p:sp>
      <p:sp>
        <p:nvSpPr>
          <p:cNvPr id="10" name="layout5_shape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12" name="layout5_shape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14" name="layout5_shape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6" name="layout5_shape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grpSp>
        <p:nvGrpSpPr>
          <p:cNvPr id="23" name="layout5_group1"/>
          <p:cNvGrpSpPr>
            <a:grpSpLocks/>
          </p:cNvGrpSpPr>
          <p:nvPr/>
        </p:nvGrpSpPr>
        <p:grpSpPr>
          <a:xfrm>
            <a:off x="71407" y="71414"/>
            <a:ext cx="1000131" cy="1036774"/>
            <a:chOff x="71407" y="71414"/>
            <a:chExt cx="1000131" cy="1036774"/>
          </a:xfrm>
        </p:grpSpPr>
        <p:sp>
          <p:nvSpPr>
            <p:cNvPr id="18" name="layout5_shape9"/>
            <p:cNvSpPr/>
            <p:nvPr/>
          </p:nvSpPr>
          <p:spPr>
            <a:xfrm>
              <a:off x="340904" y="71414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9" name="layout5_shape10"/>
            <p:cNvSpPr/>
            <p:nvPr/>
          </p:nvSpPr>
          <p:spPr>
            <a:xfrm>
              <a:off x="71407" y="619159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20" name="layout5_shape11"/>
            <p:cNvSpPr/>
            <p:nvPr/>
          </p:nvSpPr>
          <p:spPr>
            <a:xfrm>
              <a:off x="73902" y="71414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21" name="layout5_shape12"/>
            <p:cNvSpPr/>
            <p:nvPr/>
          </p:nvSpPr>
          <p:spPr>
            <a:xfrm>
              <a:off x="823251" y="859441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22" name="layout5_shape13"/>
            <p:cNvSpPr/>
            <p:nvPr/>
          </p:nvSpPr>
          <p:spPr>
            <a:xfrm>
              <a:off x="344102" y="341896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ayout6_group1"/>
          <p:cNvGrpSpPr>
            <a:grpSpLocks/>
          </p:cNvGrpSpPr>
          <p:nvPr/>
        </p:nvGrpSpPr>
        <p:grpSpPr>
          <a:xfrm>
            <a:off x="0" y="4929197"/>
            <a:ext cx="9144000" cy="1928803"/>
            <a:chOff x="0" y="4929197"/>
            <a:chExt cx="9144000" cy="1928803"/>
          </a:xfrm>
        </p:grpSpPr>
        <p:sp>
          <p:nvSpPr>
            <p:cNvPr id="2" name="layout6_shape1"/>
            <p:cNvSpPr/>
            <p:nvPr/>
          </p:nvSpPr>
          <p:spPr>
            <a:xfrm>
              <a:off x="0" y="4929197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  <p:sp>
          <p:nvSpPr>
            <p:cNvPr id="3" name="layout6_shape2"/>
            <p:cNvSpPr/>
            <p:nvPr/>
          </p:nvSpPr>
          <p:spPr>
            <a:xfrm>
              <a:off x="0" y="5358119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</p:grpSp>
      <p:sp>
        <p:nvSpPr>
          <p:cNvPr id="6" name="layout6_shape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  <a:prstDash val="solid"/>
                </a:ln>
                <a:uFillTx/>
              </a:defRPr>
            </a:lvl1pPr>
          </a:lstStyle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8" name="layout6_shape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10" name="layout6_shape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2" name="layout6_shape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grpSp>
        <p:nvGrpSpPr>
          <p:cNvPr id="19" name="layout6_group2"/>
          <p:cNvGrpSpPr>
            <a:grpSpLocks/>
          </p:cNvGrpSpPr>
          <p:nvPr/>
        </p:nvGrpSpPr>
        <p:grpSpPr>
          <a:xfrm>
            <a:off x="71407" y="106211"/>
            <a:ext cx="1000131" cy="1036773"/>
            <a:chOff x="71407" y="106211"/>
            <a:chExt cx="1000131" cy="1036773"/>
          </a:xfrm>
        </p:grpSpPr>
        <p:sp>
          <p:nvSpPr>
            <p:cNvPr id="14" name="layout6_shape7"/>
            <p:cNvSpPr/>
            <p:nvPr/>
          </p:nvSpPr>
          <p:spPr>
            <a:xfrm>
              <a:off x="340904" y="106211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5" name="layout6_shape8"/>
            <p:cNvSpPr/>
            <p:nvPr/>
          </p:nvSpPr>
          <p:spPr>
            <a:xfrm>
              <a:off x="71407" y="653956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6" name="layout6_shape9"/>
            <p:cNvSpPr/>
            <p:nvPr/>
          </p:nvSpPr>
          <p:spPr>
            <a:xfrm>
              <a:off x="73902" y="106211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7" name="layout6_shape10"/>
            <p:cNvSpPr/>
            <p:nvPr/>
          </p:nvSpPr>
          <p:spPr>
            <a:xfrm>
              <a:off x="823251" y="894237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8" name="layout6_shape11"/>
            <p:cNvSpPr/>
            <p:nvPr/>
          </p:nvSpPr>
          <p:spPr>
            <a:xfrm>
              <a:off x="344102" y="376693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ayout7_group1"/>
          <p:cNvGrpSpPr>
            <a:grpSpLocks/>
          </p:cNvGrpSpPr>
          <p:nvPr/>
        </p:nvGrpSpPr>
        <p:grpSpPr>
          <a:xfrm>
            <a:off x="0" y="4929197"/>
            <a:ext cx="9144000" cy="1928803"/>
            <a:chOff x="0" y="4929197"/>
            <a:chExt cx="9144000" cy="1928803"/>
          </a:xfrm>
        </p:grpSpPr>
        <p:sp>
          <p:nvSpPr>
            <p:cNvPr id="2" name="layout7_shape1"/>
            <p:cNvSpPr/>
            <p:nvPr/>
          </p:nvSpPr>
          <p:spPr>
            <a:xfrm>
              <a:off x="0" y="4929197"/>
              <a:ext cx="9144000" cy="1928802"/>
            </a:xfrm>
            <a:custGeom>
              <a:avLst/>
              <a:gdLst/>
              <a:ahLst/>
              <a:cxnLst/>
              <a:rect l="l" t="t" r="r" b="b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  <p:sp>
          <p:nvSpPr>
            <p:cNvPr id="3" name="layout7_shape2"/>
            <p:cNvSpPr/>
            <p:nvPr/>
          </p:nvSpPr>
          <p:spPr>
            <a:xfrm>
              <a:off x="0" y="5358119"/>
              <a:ext cx="9144000" cy="1499881"/>
            </a:xfrm>
            <a:custGeom>
              <a:avLst/>
              <a:gdLst/>
              <a:ahLst/>
              <a:cxnLst/>
              <a:rect l="l" t="t" r="r" b="b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91440" tIns="45720" rIns="91440" bIns="45720" anchor="t"/>
            <a:lstStyle/>
            <a:p>
              <a:endParaRPr>
                <a:uFillTx/>
              </a:endParaRPr>
            </a:p>
          </p:txBody>
        </p:sp>
      </p:grpSp>
      <p:sp>
        <p:nvSpPr>
          <p:cNvPr id="6" name="layout7_shape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8" name="layout7_shape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0" name="layout7_shape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grpSp>
        <p:nvGrpSpPr>
          <p:cNvPr id="17" name="layout7_group2"/>
          <p:cNvGrpSpPr>
            <a:grpSpLocks/>
          </p:cNvGrpSpPr>
          <p:nvPr/>
        </p:nvGrpSpPr>
        <p:grpSpPr>
          <a:xfrm>
            <a:off x="71407" y="87922"/>
            <a:ext cx="1000131" cy="1036773"/>
            <a:chOff x="71407" y="87922"/>
            <a:chExt cx="1000131" cy="1036773"/>
          </a:xfrm>
        </p:grpSpPr>
        <p:sp>
          <p:nvSpPr>
            <p:cNvPr id="12" name="layout7_shape6"/>
            <p:cNvSpPr/>
            <p:nvPr/>
          </p:nvSpPr>
          <p:spPr>
            <a:xfrm>
              <a:off x="340904" y="87922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3" name="layout7_shape7"/>
            <p:cNvSpPr/>
            <p:nvPr/>
          </p:nvSpPr>
          <p:spPr>
            <a:xfrm>
              <a:off x="71407" y="635667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4" name="layout7_shape8"/>
            <p:cNvSpPr/>
            <p:nvPr/>
          </p:nvSpPr>
          <p:spPr>
            <a:xfrm>
              <a:off x="73902" y="87922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5" name="layout7_shape9"/>
            <p:cNvSpPr/>
            <p:nvPr/>
          </p:nvSpPr>
          <p:spPr>
            <a:xfrm>
              <a:off x="823251" y="875948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6" name="layout7_shape10"/>
            <p:cNvSpPr/>
            <p:nvPr/>
          </p:nvSpPr>
          <p:spPr>
            <a:xfrm>
              <a:off x="344102" y="358404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8_shape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  <a:uFillTx/>
              </a:defRPr>
            </a:lvl1pPr>
          </a:lstStyle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4" name="layout8_shape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  <a:prstGeom prst="rect">
            <a:avLst/>
          </a:prstGeo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6" name="layout8_shape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8" name="layout8_shape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10" name="layout8_shape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2" name="layout8_shape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sp>
        <p:nvSpPr>
          <p:cNvPr id="14" name="layout8_shape7"/>
          <p:cNvSpPr/>
          <p:nvPr/>
        </p:nvSpPr>
        <p:spPr>
          <a:xfrm>
            <a:off x="340905" y="106210"/>
            <a:ext cx="248288" cy="248747"/>
          </a:xfrm>
          <a:custGeom>
            <a:avLst/>
            <a:gdLst/>
            <a:ahLst/>
            <a:cxnLst/>
            <a:rect l="l" t="t" r="r" b="b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40" tIns="45720" rIns="91440" bIns="45720" anchor="ctr"/>
          <a:lstStyle/>
          <a:p>
            <a:endParaRPr>
              <a:uFillTx/>
            </a:endParaRPr>
          </a:p>
        </p:txBody>
      </p:sp>
      <p:sp>
        <p:nvSpPr>
          <p:cNvPr id="16" name="layout8_shape8"/>
          <p:cNvSpPr/>
          <p:nvPr/>
        </p:nvSpPr>
        <p:spPr>
          <a:xfrm>
            <a:off x="71407" y="653955"/>
            <a:ext cx="247040" cy="248747"/>
          </a:xfrm>
          <a:custGeom>
            <a:avLst/>
            <a:gdLst/>
            <a:ahLst/>
            <a:cxnLst/>
            <a:rect l="l" t="t" r="r" b="b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40" tIns="45720" rIns="91440" bIns="45720" anchor="ctr"/>
          <a:lstStyle/>
          <a:p>
            <a:endParaRPr>
              <a:uFillTx/>
            </a:endParaRPr>
          </a:p>
        </p:txBody>
      </p:sp>
      <p:sp>
        <p:nvSpPr>
          <p:cNvPr id="18" name="layout8_shape9"/>
          <p:cNvSpPr/>
          <p:nvPr/>
        </p:nvSpPr>
        <p:spPr>
          <a:xfrm>
            <a:off x="73902" y="106210"/>
            <a:ext cx="248288" cy="248747"/>
          </a:xfrm>
          <a:custGeom>
            <a:avLst/>
            <a:gdLst/>
            <a:ahLst/>
            <a:cxnLst/>
            <a:rect l="l" t="t" r="r" b="b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40" tIns="45720" rIns="91440" bIns="45720" anchor="ctr"/>
          <a:lstStyle/>
          <a:p>
            <a:endParaRPr>
              <a:uFillTx/>
            </a:endParaRPr>
          </a:p>
        </p:txBody>
      </p:sp>
      <p:sp>
        <p:nvSpPr>
          <p:cNvPr id="20" name="layout8_shape10"/>
          <p:cNvSpPr/>
          <p:nvPr/>
        </p:nvSpPr>
        <p:spPr>
          <a:xfrm>
            <a:off x="823251" y="894237"/>
            <a:ext cx="248287" cy="248747"/>
          </a:xfrm>
          <a:custGeom>
            <a:avLst/>
            <a:gdLst/>
            <a:ahLst/>
            <a:cxnLst/>
            <a:rect l="l" t="t" r="r" b="b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000"/>
            </a:srgbClr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40" tIns="45720" rIns="91440" bIns="45720" anchor="ctr"/>
          <a:lstStyle/>
          <a:p>
            <a:endParaRPr>
              <a:uFillTx/>
            </a:endParaRPr>
          </a:p>
        </p:txBody>
      </p:sp>
      <p:sp>
        <p:nvSpPr>
          <p:cNvPr id="22" name="layout8_shape11"/>
          <p:cNvSpPr/>
          <p:nvPr/>
        </p:nvSpPr>
        <p:spPr>
          <a:xfrm>
            <a:off x="344103" y="376692"/>
            <a:ext cx="479107" cy="517546"/>
          </a:xfrm>
          <a:custGeom>
            <a:avLst/>
            <a:gdLst/>
            <a:ahLst/>
            <a:cxnLst/>
            <a:rect l="l" t="t" r="r" b="b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40" tIns="45720" rIns="91440" bIns="45720" anchor="ctr"/>
          <a:lstStyle/>
          <a:p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9_shape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  <a:uFillTx/>
              </a:defRPr>
            </a:lvl1pPr>
          </a:lstStyle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  <p:sp>
        <p:nvSpPr>
          <p:cNvPr id="4" name="layout9_shape2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6" name="layout9_shape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datetimeFigureOut">
              <a:rPr lang="en-US" altLang="ko-KR">
                <a:uFillTx/>
              </a:rPr>
              <a:pPr/>
              <a:t>2017-11-22</a:t>
            </a:fld>
            <a:endParaRPr>
              <a:uFillTx/>
            </a:endParaRPr>
          </a:p>
        </p:txBody>
      </p:sp>
      <p:sp>
        <p:nvSpPr>
          <p:cNvPr id="8" name="layout9_shape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>
              <a:uFillTx/>
            </a:endParaRPr>
          </a:p>
        </p:txBody>
      </p:sp>
      <p:sp>
        <p:nvSpPr>
          <p:cNvPr id="10" name="layout9_shape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E8CD4-A539-35DB-3242-93D3AF62A3E4}" type="slidenum">
              <a:rPr lang="ko-KR">
                <a:uFillTx/>
              </a:rPr>
              <a:pPr/>
              <a:t>‹#›</a:t>
            </a:fld>
            <a:endParaRPr>
              <a:uFillTx/>
            </a:endParaRPr>
          </a:p>
        </p:txBody>
      </p:sp>
      <p:sp>
        <p:nvSpPr>
          <p:cNvPr id="12" name="layout9_shape6"/>
          <p:cNvSpPr/>
          <p:nvPr/>
        </p:nvSpPr>
        <p:spPr>
          <a:xfrm rot="21420000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>
              <a:uFillTx/>
            </a:endParaRPr>
          </a:p>
        </p:txBody>
      </p:sp>
      <p:sp>
        <p:nvSpPr>
          <p:cNvPr id="14" name="layout9_shape7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>
                <a:uFillTx/>
              </a:rPr>
              <a:t>그림을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추가하려면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아이콘을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클릭하십시오</a:t>
            </a:r>
            <a:endParaRPr>
              <a:uFillTx/>
            </a:endParaRPr>
          </a:p>
        </p:txBody>
      </p:sp>
      <p:grpSp>
        <p:nvGrpSpPr>
          <p:cNvPr id="21" name="layout9_group1"/>
          <p:cNvGrpSpPr>
            <a:grpSpLocks/>
          </p:cNvGrpSpPr>
          <p:nvPr/>
        </p:nvGrpSpPr>
        <p:grpSpPr>
          <a:xfrm>
            <a:off x="8116469" y="45696"/>
            <a:ext cx="1000131" cy="1036773"/>
            <a:chOff x="8116469" y="45696"/>
            <a:chExt cx="1000131" cy="1036773"/>
          </a:xfrm>
        </p:grpSpPr>
        <p:sp>
          <p:nvSpPr>
            <p:cNvPr id="16" name="layout9_shape8"/>
            <p:cNvSpPr/>
            <p:nvPr/>
          </p:nvSpPr>
          <p:spPr>
            <a:xfrm>
              <a:off x="8385966" y="45696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7" name="layout9_shape9"/>
            <p:cNvSpPr/>
            <p:nvPr/>
          </p:nvSpPr>
          <p:spPr>
            <a:xfrm>
              <a:off x="8116469" y="593441"/>
              <a:ext cx="247039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8" name="layout9_shape10"/>
            <p:cNvSpPr/>
            <p:nvPr/>
          </p:nvSpPr>
          <p:spPr>
            <a:xfrm>
              <a:off x="8118964" y="45696"/>
              <a:ext cx="248287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19" name="layout9_shape11"/>
            <p:cNvSpPr/>
            <p:nvPr/>
          </p:nvSpPr>
          <p:spPr>
            <a:xfrm>
              <a:off x="8868313" y="833722"/>
              <a:ext cx="248286" cy="248746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000"/>
              </a:srgb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  <p:sp>
          <p:nvSpPr>
            <p:cNvPr id="20" name="layout9_shape12"/>
            <p:cNvSpPr/>
            <p:nvPr/>
          </p:nvSpPr>
          <p:spPr>
            <a:xfrm>
              <a:off x="8389164" y="316178"/>
              <a:ext cx="479106" cy="517545"/>
            </a:xfrm>
            <a:custGeom>
              <a:avLst/>
              <a:gdLst/>
              <a:ahLst/>
              <a:cxnLst/>
              <a:rect l="l" t="t" r="r" b="b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1440" tIns="45720" rIns="91440" bIns="45720" anchor="ctr"/>
            <a:lstStyle/>
            <a:p>
              <a:endParaRPr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ster1_shape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0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ster1_shape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latinLnBrk="0"/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텍스트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스타일을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편집합니다</a:t>
            </a:r>
          </a:p>
          <a:p>
            <a:pPr lvl="1" latinLnBrk="0"/>
            <a:r>
              <a:rPr lang="ko-KR" altLang="en-US">
                <a:uFillTx/>
              </a:rPr>
              <a:t>둘째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2" latinLnBrk="0"/>
            <a:r>
              <a:rPr lang="ko-KR" altLang="en-US">
                <a:uFillTx/>
              </a:rPr>
              <a:t>셋째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3" latinLnBrk="0"/>
            <a:r>
              <a:rPr lang="ko-KR" altLang="en-US">
                <a:uFillTx/>
              </a:rPr>
              <a:t>넷째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</a:p>
          <a:p>
            <a:pPr lvl="4" latinLnBrk="0"/>
            <a:r>
              <a:rPr lang="ko-KR" altLang="en-US">
                <a:uFillTx/>
              </a:rPr>
              <a:t>다섯째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수준</a:t>
            </a:r>
            <a:endParaRPr>
              <a:uFillTx/>
            </a:endParaRPr>
          </a:p>
        </p:txBody>
      </p:sp>
      <p:sp>
        <p:nvSpPr>
          <p:cNvPr id="6" name="master1_shape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l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l" latinLnBrk="0"/>
            <a:fld id="{D26E8CD4-A539-35DB-3242-93D3AF62A3E4}" type="datetimeFigureOut">
              <a:rPr lang="en-US" altLang="ko-KR" sz="1200">
                <a:solidFill>
                  <a:schemeClr val="tx1"/>
                </a:solidFill>
                <a:uFillTx/>
              </a:rPr>
              <a:pPr algn="l" latinLnBrk="0"/>
              <a:t>2017-11-22</a:t>
            </a:fld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8" name="master1_shape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ctr" latinLnBrk="0"/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0" name="master1_shape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latinLnBrk="0">
              <a:defRPr sz="1200">
                <a:solidFill>
                  <a:schemeClr val="tx1"/>
                </a:solidFill>
                <a:uFillTx/>
              </a:defRPr>
            </a:lvl1pPr>
          </a:lstStyle>
          <a:p>
            <a:pPr algn="r" latinLnBrk="0"/>
            <a:fld id="{D26E8CD4-A539-35DB-3242-93D3AF62A3E4}" type="slidenum">
              <a:rPr lang="ko-KR" sz="1200">
                <a:solidFill>
                  <a:schemeClr val="tx1"/>
                </a:solidFill>
                <a:uFillTx/>
              </a:rPr>
              <a:pPr algn="r" latinLnBrk="0"/>
              <a:t>‹#›</a:t>
            </a:fld>
            <a:endParaRPr sz="1200">
              <a:solidFill>
                <a:schemeClr val="tx1"/>
              </a:solidFill>
              <a:uFillTx/>
            </a:endParaRPr>
          </a:p>
        </p:txBody>
      </p:sp>
      <p:sp>
        <p:nvSpPr>
          <p:cNvPr id="12" name="master1_shape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lang="ko-KR" altLang="en-US">
                <a:uFillTx/>
              </a:rPr>
              <a:t>마스터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제목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스타일</a:t>
            </a:r>
            <a:r>
              <a:rPr lang="en-US" altLang="en-US">
                <a:uFillTx/>
              </a:rPr>
              <a:t> </a:t>
            </a:r>
            <a:r>
              <a:rPr lang="ko-KR" altLang="en-US">
                <a:uFillTx/>
              </a:rPr>
              <a:t>편집</a:t>
            </a:r>
            <a:endParaRPr>
              <a:uFillTx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93649" r:id="rId1"/>
    <p:sldLayoutId id="2147493650" r:id="rId2"/>
    <p:sldLayoutId id="2147493651" r:id="rId3"/>
    <p:sldLayoutId id="2147493652" r:id="rId4"/>
    <p:sldLayoutId id="2147493653" r:id="rId5"/>
    <p:sldLayoutId id="2147493654" r:id="rId6"/>
    <p:sldLayoutId id="2147493655" r:id="rId7"/>
    <p:sldLayoutId id="2147493656" r:id="rId8"/>
    <p:sldLayoutId id="2147493657" r:id="rId9"/>
    <p:sldLayoutId id="2147493658" r:id="rId10"/>
    <p:sldLayoutId id="2147493659" r:id="rId11"/>
  </p:sldLayoutIdLst>
  <p:txStyles>
    <p:titleStyle>
      <a:lvl1pPr algn="ctr" latinLnBrk="1">
        <a:spcBef>
          <a:spcPct val="0"/>
        </a:spcBef>
        <a:buNone/>
        <a:defRPr sz="4400" b="1" kern="1200" spc="50">
          <a:ln>
            <a:noFill/>
            <a:prstDash val="solid"/>
          </a:ln>
          <a:gradFill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</a:defRPr>
      </a:lvl1pPr>
      <a:lvl2pPr latinLnBrk="1">
        <a:defRPr>
          <a:solidFill>
            <a:schemeClr val="tx2"/>
          </a:solidFill>
          <a:uFillTx/>
        </a:defRPr>
      </a:lvl2pPr>
      <a:lvl3pPr latinLnBrk="1">
        <a:defRPr>
          <a:solidFill>
            <a:schemeClr val="tx2"/>
          </a:solidFill>
          <a:uFillTx/>
        </a:defRPr>
      </a:lvl3pPr>
      <a:lvl4pPr latinLnBrk="1">
        <a:defRPr>
          <a:solidFill>
            <a:schemeClr val="tx2"/>
          </a:solidFill>
          <a:uFillTx/>
        </a:defRPr>
      </a:lvl4pPr>
      <a:lvl5pPr latinLnBrk="1">
        <a:defRPr>
          <a:solidFill>
            <a:schemeClr val="tx2"/>
          </a:solidFill>
          <a:uFillTx/>
        </a:defRPr>
      </a:lvl5pPr>
      <a:lvl6pPr latinLnBrk="1">
        <a:defRPr>
          <a:solidFill>
            <a:schemeClr val="tx2"/>
          </a:solidFill>
          <a:uFillTx/>
        </a:defRPr>
      </a:lvl6pPr>
      <a:lvl7pPr latinLnBrk="1">
        <a:defRPr>
          <a:solidFill>
            <a:schemeClr val="tx2"/>
          </a:solidFill>
          <a:uFillTx/>
        </a:defRPr>
      </a:lvl7pPr>
      <a:lvl8pPr latinLnBrk="1">
        <a:defRPr>
          <a:solidFill>
            <a:schemeClr val="tx2"/>
          </a:solidFill>
          <a:uFillTx/>
        </a:defRPr>
      </a:lvl8pPr>
      <a:lvl9pPr latinLnBrk="1">
        <a:defRPr>
          <a:solidFill>
            <a:schemeClr val="tx2"/>
          </a:solidFill>
          <a:uFillTx/>
        </a:defRPr>
      </a:lvl9pPr>
    </p:titleStyle>
    <p:bodyStyle>
      <a:lvl1pPr marL="342900" indent="-342900" algn="l" latinLnBrk="1">
        <a:spcBef>
          <a:spcPct val="20000"/>
        </a:spcBef>
        <a:buClr>
          <a:schemeClr val="accent2"/>
        </a:buClr>
        <a:buFont typeface="Wingdings 2"/>
        <a:buChar char="²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latinLnBrk="1">
        <a:spcBef>
          <a:spcPct val="20000"/>
        </a:spcBef>
        <a:buClr>
          <a:schemeClr val="accent3"/>
        </a:buClr>
        <a:buSzPct val="85000"/>
        <a:buFont typeface="Wingdings"/>
        <a:buChar char="u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latinLnBrk="1">
        <a:spcBef>
          <a:spcPct val="20000"/>
        </a:spcBef>
        <a:buClr>
          <a:schemeClr val="accent4"/>
        </a:buClr>
        <a:buSzPct val="80000"/>
        <a:buFont typeface="Wingdings"/>
        <a:buChar char="u"/>
        <a:defRPr sz="26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latinLnBrk="1">
        <a:spcBef>
          <a:spcPct val="20000"/>
        </a:spcBef>
        <a:buClr>
          <a:schemeClr val="accent5"/>
        </a:buClr>
        <a:buSzPct val="75000"/>
        <a:buFont typeface="Wingdings"/>
        <a:buChar char="u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latinLnBrk="1">
        <a:spcBef>
          <a:spcPct val="20000"/>
        </a:spcBef>
        <a:buClr>
          <a:schemeClr val="accent6"/>
        </a:buClr>
        <a:buSzPct val="70000"/>
        <a:buFont typeface="Wingdings"/>
        <a:buChar char="u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latinLnBrk="1">
        <a:spcBef>
          <a:spcPct val="20000"/>
        </a:spcBef>
        <a:buClr>
          <a:schemeClr val="tx2"/>
        </a:buClr>
        <a:buSzPct val="60000"/>
        <a:buFont typeface="Wingdings"/>
        <a:buChar char="u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latinLnBrk="1">
        <a:spcBef>
          <a:spcPct val="20000"/>
        </a:spcBef>
        <a:buClr>
          <a:schemeClr val="accent1"/>
        </a:buClr>
        <a:buSzPct val="60000"/>
        <a:buFont typeface="Wingdings"/>
        <a:buChar char="u"/>
        <a:defRPr sz="16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latinLnBrk="1">
        <a:spcBef>
          <a:spcPct val="20000"/>
        </a:spcBef>
        <a:buClr>
          <a:schemeClr val="accent2"/>
        </a:buClr>
        <a:buSzPct val="55000"/>
        <a:buFont typeface="Wingdings"/>
        <a:buChar char="u"/>
        <a:defRPr sz="14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latinLnBrk="1">
        <a:spcBef>
          <a:spcPct val="20000"/>
        </a:spcBef>
        <a:buClr>
          <a:schemeClr val="accent3"/>
        </a:buClr>
        <a:buSzPct val="50000"/>
        <a:buFont typeface="Wingdings"/>
        <a:buChar char="u"/>
        <a:defRPr sz="14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lvl1pPr marL="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latinLnBrk="1"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_shape1"/>
          <p:cNvSpPr>
            <a:spLocks noGrp="1"/>
          </p:cNvSpPr>
          <p:nvPr>
            <p:ph type="subTitle" idx="1"/>
          </p:nvPr>
        </p:nvSpPr>
        <p:spPr>
          <a:xfrm>
            <a:off x="92459" y="602096"/>
            <a:ext cx="6400800" cy="49958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2018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년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1.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회사소개</a:t>
            </a: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 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목차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2.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사업내용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3.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시장현황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4.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사업성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5.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전략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6/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계획및</a:t>
            </a: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 </a:t>
            </a:r>
            <a:r>
              <a:rPr lang="ko-KR" altLang="ko-KR" sz="3200">
                <a:solidFill>
                  <a:schemeClr val="tx1">
                    <a:alpha val="100000"/>
                  </a:schemeClr>
                </a:solidFill>
                <a:uFillTx/>
                <a:ea typeface="맑은 고딕"/>
              </a:rPr>
              <a:t>제무제표</a:t>
            </a:r>
          </a:p>
          <a:p>
            <a:pPr marL="0" algn="ctr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altLang="ko-KR" sz="3200">
                <a:solidFill>
                  <a:schemeClr val="tx1">
                    <a:alpha val="100000"/>
                  </a:schemeClr>
                </a:solidFill>
                <a:uFillTx/>
                <a:latin typeface="+mn-lt"/>
              </a:rPr>
              <a:t>                                                         </a:t>
            </a:r>
          </a:p>
        </p:txBody>
      </p:sp>
      <p:sp>
        <p:nvSpPr>
          <p:cNvPr id="4" name="slide1_shape2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 </a:t>
            </a:r>
            <a:b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9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endParaRPr sz="9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0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⁠뮤직비디오를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통해서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다양한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음악사업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가사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교육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과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가창력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교육을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⁠공연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과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더불어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랩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헤비메탈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,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등으로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예술적인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부분에서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매체를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사용할수있는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⁠주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7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회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55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만원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시간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30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분수업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⁠헤비메탈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랩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락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등으로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현실사회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비판하는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예술적인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가치인정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⁠웹드라마로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배우들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또한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ocn tvn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등으로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매체사업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또한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같음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⁠위의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기준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같음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0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1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⁠칸엔터테이먼트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타이거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미디어영화사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칸뮤직엔터테이먼트는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대한민국에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들어오지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않은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매체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공연사업과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더불어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언어교육자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예절교육자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등으로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배우분들을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좀더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퀄리티있는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확장할려고합니다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⁠개인사업자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등록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법인사업자등록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예정입니다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⁠연습생들을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키워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보다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나은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배우들을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키워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육성하고자합니다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투자금액은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3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억이라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예산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됩니다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⁠중소기획사겸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영화사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뮤직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동반하고자합니다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공연을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한국에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들어오질않고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좀더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나은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현실적인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부분을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만들려고합니다</a:t>
            </a:r>
            <a:endParaRPr sz="25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25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1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ko-KR" altLang="en-US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소개서</a:t>
            </a: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2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⁠연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6000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만원의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수익구성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⁠청소년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반으로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운영해서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영화연기및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연극연기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즉연기를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하는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비즈니스형태이므로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월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1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시간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30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분에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25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만원으로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측정된다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커리큘럼은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책읽기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독서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영화관람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연기훈련법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참고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칸엔터테이먼트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해서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상업영화나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단편영화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,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독립영화를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선출해서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인원을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배출시키는시스템이다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⁠비지니스의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장점은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다른학원이나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달리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체계적으로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움직일수있으며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다른연기학원은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체계적이지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못하며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학생관리가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전혀않되어있지만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훌륭한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커리큘럼으로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나중에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대학원까지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갈생각이다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그러므로학생들의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퀄리티를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높이는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산업을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해서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수익생기는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상황이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아니라</a:t>
            </a:r>
            <a:r>
              <a:rPr lang="en-US" altLang="ko-KR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,,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언테터이먼트의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퀄리티</a:t>
            </a:r>
            <a:endParaRPr sz="2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⁠를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높여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주는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산업을</a:t>
            </a:r>
            <a:r>
              <a:rPr lang="en-US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할수있다</a:t>
            </a:r>
            <a:endParaRPr sz="2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2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3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이비즈니스형태는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다른업체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보다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훨씬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가능성이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있으며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배우를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꿈구는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학생들에게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상당히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좋은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사업을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할수있다</a:t>
            </a:r>
            <a:r>
              <a:rPr lang="en-US" altLang="ko-KR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...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                    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학생들의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교육등록비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       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      </a:t>
            </a:r>
            <a:r>
              <a:rPr lang="ko-KR" altLang="en-US" sz="32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관리비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3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13_shape3"/>
          <p:cNvSpPr/>
          <p:nvPr/>
        </p:nvSpPr>
        <p:spPr>
          <a:xfrm>
            <a:off x="2143108" y="3429000"/>
            <a:ext cx="428628" cy="2857520"/>
          </a:xfrm>
          <a:prstGeom prst="flowChartMagneticDisk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4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미래에는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엔터테이먼트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배우와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계약을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할수있는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중요한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조건을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충족시키며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모델은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에이전시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액팅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엔터테이먼트를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통하여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배우들의</a:t>
            </a:r>
            <a:r>
              <a:rPr lang="en-US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b="1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꾸준한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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⁠⁠트레이닝을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통해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액팅은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기초초보자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연기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지믕생들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위주로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가르칠생각이며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에이전시같은경우는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배우를관리하고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매체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산업에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나아갈수있게끔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도와주는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역활을하게된다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엔터테이먼트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조연급이상들의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배우들을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계약을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한후에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7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3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의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계약조건으로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들어갑니다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...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4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5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배우폐이값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공연수당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                   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홍보값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          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배우폐이값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공연수당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                   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홍보값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     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인테리어값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    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인테리어값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5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en-US" altLang="ko-KR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3</a:t>
            </a:r>
            <a:r>
              <a:rPr lang="ko-KR" altLang="en-US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억</a:t>
            </a: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15_shape3"/>
          <p:cNvSpPr/>
          <p:nvPr/>
        </p:nvSpPr>
        <p:spPr>
          <a:xfrm>
            <a:off x="1357290" y="1428736"/>
            <a:ext cx="285752" cy="4572032"/>
          </a:xfrm>
          <a:prstGeom prst="flowChartMagneticDisk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lide15_shape4"/>
          <p:cNvCxnSpPr/>
          <p:nvPr/>
        </p:nvCxnSpPr>
        <p:spPr>
          <a:xfrm flipV="1">
            <a:off x="1714480" y="1928802"/>
            <a:ext cx="1285884" cy="642942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lide15_shape5"/>
          <p:cNvCxnSpPr/>
          <p:nvPr/>
        </p:nvCxnSpPr>
        <p:spPr>
          <a:xfrm flipV="1">
            <a:off x="1714480" y="2571744"/>
            <a:ext cx="4071966" cy="71438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lide15_shape6"/>
          <p:cNvCxnSpPr/>
          <p:nvPr/>
        </p:nvCxnSpPr>
        <p:spPr>
          <a:xfrm>
            <a:off x="1714480" y="2714620"/>
            <a:ext cx="3643338" cy="857256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lide15_shape7"/>
          <p:cNvCxnSpPr/>
          <p:nvPr/>
        </p:nvCxnSpPr>
        <p:spPr>
          <a:xfrm rot="16200000" flipH="1">
            <a:off x="1643042" y="2857496"/>
            <a:ext cx="2000264" cy="1857388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lide15_shape8"/>
          <p:cNvCxnSpPr/>
          <p:nvPr/>
        </p:nvCxnSpPr>
        <p:spPr>
          <a:xfrm rot="10800000" flipV="1">
            <a:off x="642910" y="2857496"/>
            <a:ext cx="1071570" cy="1000132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6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⁠아역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:12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살에서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16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살까지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아메리칸식으로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더불어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하는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매체공연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산업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⁠아역커리큘럼</a:t>
            </a:r>
            <a:r>
              <a:rPr lang="en-US" altLang="ko-KR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화술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스피치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발성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발음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독서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⁠일기쓰기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자기자신이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하는지에대한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태도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⁠감정훈련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희로애락을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여러가지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훈련법</a:t>
            </a:r>
            <a:endParaRPr sz="25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나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마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바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자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차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카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파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하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⁠사고훈련을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여러가지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테스트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⁠즉흥훈련을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마임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공간시각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테스트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⁠내면훈련을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심리적인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테스트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⁠영화에대한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호기심도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와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애니메이션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관람을통한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훈련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⁠영어에대한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호기심을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유발하고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흥미를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5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영어훈련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25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6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ko-KR" altLang="en-US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커리큐럼</a:t>
            </a: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7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훈련법은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아역과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같습니다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⁠여러가지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예절교육과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더불어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사회에대한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가치관에대한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정식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교육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⁠청소년에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맞는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영화교육과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테스트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⁠청소년이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제일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좋아하는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것을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배제시키는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즉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게임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오락을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멀리하고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책과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가까이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하는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사업아이템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…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청소년이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호기심가져야할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가까운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알렉산더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테크닉법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실시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⁠스타니슬라브스키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리스트라스버그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스탠드오드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미셍셀드닐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브레히트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등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접근법에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관찰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⁠희곡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작품에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이론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창조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⁠희곡대사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영화대사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대사화하기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⁠영화연기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연극연기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발성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호흡을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사실적으로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표현화하기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익스트림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클로즈업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숏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클로즈업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롱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클로즈업에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이론탐구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⁠영화시나리오에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분석하기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…..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연극대본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에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분석하기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…….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입시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커리큘럼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한예종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한양대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서울예대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교수면답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을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통해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직접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묻기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7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8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⁠훈련법은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같습니다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여기서는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초급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중급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고급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⁠심호흡훈련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⁠영화오디션장에서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어떘는지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자기평가화하기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⁠영화오디션을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보고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현장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디테일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⁠영어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토플교육을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할리우드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미국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산업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⁠영화</a:t>
            </a:r>
            <a:r>
              <a:rPr lang="en-US" altLang="ko-KR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3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편이상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보기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외국영화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한국영화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⁠카메라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테스트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후에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자기의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진로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확실히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깨달고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전속계약</a:t>
            </a:r>
            <a:r>
              <a:rPr lang="en-US" altLang="ko-KR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..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후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외부활동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가능여부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⁠초급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캐릭터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구축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중급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캐릭터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구축후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자기에대한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평가와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그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배우의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캐릭터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를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관찰후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반성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⁠고수반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할리우드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볼리우드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시장에대한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분석과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배우에대한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격식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다양한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외부에대한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공부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⁠외국영화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감독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외국영화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영화배우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동물연기</a:t>
            </a:r>
            <a:r>
              <a:rPr lang="en-US" altLang="ko-KR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관찰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과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경청에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대한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태도</a:t>
            </a:r>
            <a:r>
              <a:rPr lang="en-US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분석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2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8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9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칸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엔터테이먼트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⁠아역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청소년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성인을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예술적인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가치로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판단해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⁠세련된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교육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의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에이전시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19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19_shape3"/>
          <p:cNvSpPr/>
          <p:nvPr/>
        </p:nvSpPr>
        <p:spPr>
          <a:xfrm>
            <a:off x="4000496" y="357166"/>
            <a:ext cx="914400" cy="914400"/>
          </a:xfrm>
          <a:prstGeom prst="ellipse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19_shape4"/>
          <p:cNvSpPr/>
          <p:nvPr/>
        </p:nvSpPr>
        <p:spPr>
          <a:xfrm>
            <a:off x="2928926" y="857232"/>
            <a:ext cx="914400" cy="914400"/>
          </a:xfrm>
          <a:prstGeom prst="ellipse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19_shape5"/>
          <p:cNvSpPr/>
          <p:nvPr/>
        </p:nvSpPr>
        <p:spPr>
          <a:xfrm>
            <a:off x="4857752" y="1000108"/>
            <a:ext cx="914400" cy="914400"/>
          </a:xfrm>
          <a:prstGeom prst="ellipse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2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상호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칸엔터테이먼트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성립일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:2017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년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6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월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23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일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대표이사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허윤제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자본금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:4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억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사업내용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엔터테이먼트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서립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및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뮤지컬커퍼레이션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사업장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중극장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,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사무실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사업자및</a:t>
            </a:r>
            <a:r>
              <a:rPr lang="en-US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법인등록번호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사업자</a:t>
            </a:r>
            <a:r>
              <a:rPr lang="en-US" altLang="ko-KR" sz="3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845-11-00618</a:t>
            </a:r>
            <a:endParaRPr sz="30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2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20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20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21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21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22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22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3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고문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타이거미디어대표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부회장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임종서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오상철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                 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뮤지컬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커퍼레이션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라인총괄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pd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             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None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경영본부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                  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기획관리팀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뮤지컬커퍼레이션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칸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홍보팀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None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영업본부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인터넷홍보팀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None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기술본부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기술원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무대건축디자이너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무대건축가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None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무대건축검사원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r>
              <a:rPr lang="en-US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무대공사원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None/>
            </a:pP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배우본부</a:t>
            </a: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:6</a:t>
            </a:r>
            <a:r>
              <a:rPr lang="ko-KR" altLang="en-US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명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3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en-US" altLang="ko-KR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  </a:t>
            </a:r>
            <a:r>
              <a:rPr lang="ko-KR" altLang="en-US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회사회장</a:t>
            </a:r>
            <a:r>
              <a:rPr lang="en-US" altLang="ko-KR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:</a:t>
            </a:r>
            <a:r>
              <a:rPr lang="ko-KR" altLang="en-US" sz="44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허윤제</a:t>
            </a: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3_shape3"/>
          <p:cNvSpPr/>
          <p:nvPr/>
        </p:nvSpPr>
        <p:spPr>
          <a:xfrm>
            <a:off x="1214414" y="857232"/>
            <a:ext cx="1428760" cy="3214710"/>
          </a:xfrm>
          <a:prstGeom prst="flowChartMagneticDisk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3_shape4"/>
          <p:cNvSpPr/>
          <p:nvPr/>
        </p:nvSpPr>
        <p:spPr>
          <a:xfrm>
            <a:off x="2428860" y="1571612"/>
            <a:ext cx="1928826" cy="45719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3_shape5"/>
          <p:cNvSpPr/>
          <p:nvPr/>
        </p:nvSpPr>
        <p:spPr>
          <a:xfrm>
            <a:off x="2357422" y="2357430"/>
            <a:ext cx="1928826" cy="71438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3_shape6"/>
          <p:cNvSpPr/>
          <p:nvPr/>
        </p:nvSpPr>
        <p:spPr>
          <a:xfrm>
            <a:off x="571472" y="2428868"/>
            <a:ext cx="857256" cy="45719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3_shape7"/>
          <p:cNvSpPr/>
          <p:nvPr/>
        </p:nvSpPr>
        <p:spPr>
          <a:xfrm>
            <a:off x="1714480" y="3929066"/>
            <a:ext cx="3000396" cy="285752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3_shape8"/>
          <p:cNvSpPr/>
          <p:nvPr/>
        </p:nvSpPr>
        <p:spPr>
          <a:xfrm>
            <a:off x="2071670" y="4357694"/>
            <a:ext cx="142876" cy="500066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3_shape9"/>
          <p:cNvSpPr/>
          <p:nvPr/>
        </p:nvSpPr>
        <p:spPr>
          <a:xfrm>
            <a:off x="2143108" y="4714884"/>
            <a:ext cx="71438" cy="142876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lide3_shape10"/>
          <p:cNvSpPr/>
          <p:nvPr/>
        </p:nvSpPr>
        <p:spPr>
          <a:xfrm>
            <a:off x="2143108" y="3714752"/>
            <a:ext cx="45719" cy="785818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lide3_shape11"/>
          <p:cNvCxnSpPr/>
          <p:nvPr/>
        </p:nvCxnSpPr>
        <p:spPr>
          <a:xfrm rot="10800000" flipV="1">
            <a:off x="2143108" y="4107660"/>
            <a:ext cx="6060" cy="1464479"/>
          </a:xfrm>
          <a:prstGeom prst="straightConnector1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lide3_shape12"/>
          <p:cNvCxnSpPr/>
          <p:nvPr/>
        </p:nvCxnSpPr>
        <p:spPr>
          <a:xfrm>
            <a:off x="642910" y="4500570"/>
            <a:ext cx="1594496" cy="14745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lide3_shape13"/>
          <p:cNvCxnSpPr/>
          <p:nvPr/>
        </p:nvCxnSpPr>
        <p:spPr>
          <a:xfrm rot="5400000">
            <a:off x="-285784" y="4786322"/>
            <a:ext cx="1571636" cy="1588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lide3_shape14"/>
          <p:cNvCxnSpPr/>
          <p:nvPr/>
        </p:nvCxnSpPr>
        <p:spPr>
          <a:xfrm rot="5400000">
            <a:off x="3571074" y="4714884"/>
            <a:ext cx="1429554" cy="794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4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None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회장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부회장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감사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고문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기술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총인원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514350" lvl="0" indent="-51435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AutoNum type="arabicPlain"/>
            </a:pP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1       7     1      5      20</a:t>
            </a:r>
          </a:p>
          <a:p>
            <a:pPr marL="514350" lvl="0" indent="-514350" algn="l" defTabSz="914400" latinLnBrk="0">
              <a:spcBef>
                <a:spcPct val="20000"/>
              </a:spcBef>
              <a:buNone/>
            </a:pP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주요연혁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없음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첫창업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514350" lvl="0" indent="-51435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AutoNum type="arabicPlain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514350" lvl="0" indent="-51435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AutoNum type="arabicPlain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4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lide4_shape3"/>
          <p:cNvCxnSpPr/>
          <p:nvPr/>
        </p:nvCxnSpPr>
        <p:spPr>
          <a:xfrm rot="5400000">
            <a:off x="678629" y="2107397"/>
            <a:ext cx="1357322" cy="1588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4_shape4"/>
          <p:cNvSpPr/>
          <p:nvPr/>
        </p:nvSpPr>
        <p:spPr>
          <a:xfrm>
            <a:off x="2714612" y="1428736"/>
            <a:ext cx="45719" cy="1857388"/>
          </a:xfrm>
          <a:prstGeom prst="mathMinus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5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                         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시장현황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2017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년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4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억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2020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년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7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억</a:t>
            </a: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5000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만원</a:t>
            </a:r>
            <a:r>
              <a:rPr lang="en-US" altLang="ko-KR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                                                    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5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사업내용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2-1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사업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: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칸엔터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테이먼트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자세한내용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ppt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에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endParaRPr sz="40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lide5_shape3"/>
          <p:cNvCxnSpPr/>
          <p:nvPr/>
        </p:nvCxnSpPr>
        <p:spPr>
          <a:xfrm rot="5400000" flipH="1" flipV="1">
            <a:off x="607191" y="3321843"/>
            <a:ext cx="2214578" cy="1857388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lide5_shape4"/>
          <p:cNvCxnSpPr/>
          <p:nvPr/>
        </p:nvCxnSpPr>
        <p:spPr>
          <a:xfrm rot="5400000" flipH="1" flipV="1">
            <a:off x="1821637" y="2678901"/>
            <a:ext cx="3143272" cy="2214578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lide5_shape5"/>
          <p:cNvCxnSpPr/>
          <p:nvPr/>
        </p:nvCxnSpPr>
        <p:spPr>
          <a:xfrm rot="5400000" flipH="1" flipV="1">
            <a:off x="3607587" y="2107397"/>
            <a:ext cx="4143404" cy="2643206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lide5_shape6"/>
          <p:cNvCxnSpPr/>
          <p:nvPr/>
        </p:nvCxnSpPr>
        <p:spPr>
          <a:xfrm rot="5400000" flipH="1" flipV="1">
            <a:off x="5357818" y="2214554"/>
            <a:ext cx="4786346" cy="2071702"/>
          </a:xfrm>
          <a:prstGeom prst="line">
            <a:avLst/>
          </a:prstGeom>
          <a:ln w="3175" cap="flat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6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회사</a:t>
            </a: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기대효과</a:t>
            </a: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6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6_shape3"/>
          <p:cNvSpPr/>
          <p:nvPr/>
        </p:nvSpPr>
        <p:spPr>
          <a:xfrm>
            <a:off x="571472" y="2714620"/>
            <a:ext cx="3500462" cy="2000264"/>
          </a:xfrm>
          <a:prstGeom prst="ellipse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국내최초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0" algn="ctr" defTabSz="914400" latinLnBrk="1"/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뮤지컬회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0" algn="ctr" defTabSz="914400" latinLnBrk="1"/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사</a:t>
            </a:r>
          </a:p>
        </p:txBody>
      </p:sp>
      <p:sp>
        <p:nvSpPr>
          <p:cNvPr id="8" name="slide6_shape4"/>
          <p:cNvSpPr/>
          <p:nvPr/>
        </p:nvSpPr>
        <p:spPr>
          <a:xfrm>
            <a:off x="2714612" y="3143248"/>
            <a:ext cx="2786082" cy="1928826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실질적으로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트레이닝비를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요구하지않는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개념아닌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0" algn="ctr" defTabSz="914400" latinLnBrk="1"/>
            <a:r>
              <a:rPr lang="en-US" altLang="ko-KR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회사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6_shape5"/>
          <p:cNvSpPr/>
          <p:nvPr/>
        </p:nvSpPr>
        <p:spPr>
          <a:xfrm>
            <a:off x="5143504" y="2571744"/>
            <a:ext cx="3500462" cy="2214578"/>
          </a:xfrm>
          <a:prstGeom prst="ellipse">
            <a:avLst/>
          </a:prstGeom>
          <a:solidFill>
            <a:schemeClr val="accent1">
              <a:tint val="100000"/>
              <a:shade val="100000"/>
              <a:satMod val="100000"/>
            </a:schemeClr>
          </a:solidFill>
          <a:ln w="19050" cap="flat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marL="0" algn="ctr" defTabSz="914400" latinLnBrk="1"/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체계적인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교육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커리큘럼으로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퍼포먼스로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공연을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주도하는</a:t>
            </a:r>
            <a:r>
              <a:rPr lang="en-US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1800" kern="120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회사</a:t>
            </a:r>
            <a:endParaRPr sz="18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7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en-US"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7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칸엔터테이먼트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치룡프로덕션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타이거미디어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영화사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칸뮤직엔터테이먼트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⁠대표이사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: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오상철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⁠이사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: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허윤제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.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임주현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.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김정환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⁠프로젝트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임주환연극연출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연극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스터디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⁠김정환뮤직비디오랩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헤비메탈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연극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가사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스터디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⁠허윤제연기훈련법에대한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영화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스터디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⁠오상철영화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현장에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대한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스터디와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배우스터디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endParaRPr sz="40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8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32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8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⁠매출액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:3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억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⁠칸엔터테이먼트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배우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섭외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15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명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프로배우치룡프로덕션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.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타이거미디어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⁠연습생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섭외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50:1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경쟁률을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통한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5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명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섭외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1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과정후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현장배출후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⁠연습생관리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1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달에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주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7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회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수업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55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만원으로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영화에대한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수업방식과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체계적인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세련된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수업방식을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ㅌ통한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2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시간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30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분수업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(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연기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훈련법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상세히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작성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)</a:t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⁠연습생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섭외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기준연기훈련에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능숙하지못해도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적응하고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예의가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바른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학생들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  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아역배우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기준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7.3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비율로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회사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3 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배우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7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이득을본다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아역섭외후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끝까지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책임지고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패싸움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회사피해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스파이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간첩등으로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갈취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언어폭행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곧바로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엔터테이먼트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퇴사시킵니다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아역배우들은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특히나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예절교육으로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철저히관리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자택에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예산이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정산된다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/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⁠청소년도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마찬가지로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똑같다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.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성인일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경우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그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현장에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펑크를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내거나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하면</a:t>
            </a:r>
            <a:r>
              <a:rPr lang="en-US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 </a:t>
            </a:r>
            <a:r>
              <a:rPr lang="ko-KR" altLang="en-US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책임지지않습니다</a:t>
            </a:r>
            <a: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  <a:t>.!</a:t>
            </a:r>
            <a:br>
              <a:rPr lang="en-US" altLang="ko-KR" sz="4000" b="1" kern="1200" spc="50">
                <a:ln>
                  <a:noFill/>
                  <a:prstDash val="solid"/>
                </a:ln>
                <a:gradFill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  <a:uFillTx/>
                <a:latin typeface="+mj-lt"/>
                <a:ea typeface="+mj-ea"/>
                <a:cs typeface="+mj-cs"/>
              </a:rPr>
            </a:br>
            <a:endParaRPr sz="40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9_shape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  <a:prstGeom prst="rect">
            <a:avLst/>
          </a:prstGeom>
        </p:spPr>
        <p:txBody>
          <a:bodyPr/>
          <a:lstStyle/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⁠극단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칸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임주환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연출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⁠연출론과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연극의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기반이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되는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수업을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마련합니다</a:t>
            </a:r>
            <a:r>
              <a:rPr lang="en-US" altLang="ko-KR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en-US" altLang="ko-KR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연극의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역사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연극의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기본틀을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정리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하여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역사를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공부하고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연극이론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수업을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합니다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⁠주</a:t>
            </a:r>
            <a:r>
              <a:rPr lang="en-US" altLang="ko-KR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7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회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  </a:t>
            </a:r>
            <a:r>
              <a:rPr lang="en-US" altLang="ko-KR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시간</a:t>
            </a:r>
            <a:r>
              <a:rPr lang="en-US" altLang="ko-KR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30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분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⁠프로배우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바로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공연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섭외후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캐스팅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⁠브로드웨이시네마같은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극단도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한국에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개설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영어회화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아이엘츠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en-US" altLang="ko-KR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5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이상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⁠아동극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정극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가족극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현대극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시대극을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통한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연극사업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위의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기준을</a:t>
            </a:r>
            <a:r>
              <a:rPr lang="en-US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 </a:t>
            </a:r>
            <a:r>
              <a:rPr lang="ko-KR" altLang="en-US" sz="27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같음</a:t>
            </a:r>
          </a:p>
          <a:p>
            <a:pPr marL="342900" lvl="0" indent="-342900" algn="l" defTabSz="914400" latinLnBrk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²"/>
            </a:pPr>
            <a:endParaRPr sz="2700" kern="120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9_shape2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prstGeom prst="rect">
            <a:avLst/>
          </a:prstGeom>
        </p:spPr>
        <p:txBody>
          <a:bodyPr anchor="ctr"/>
          <a:lstStyle/>
          <a:p>
            <a:pPr algn="ctr" latinLnBrk="1">
              <a:spcBef>
                <a:spcPct val="0"/>
              </a:spcBef>
              <a:buNone/>
            </a:pPr>
            <a:endParaRPr sz="4400" b="1" kern="1200" spc="50">
              <a:ln>
                <a:noFill/>
                <a:prstDash val="solid"/>
              </a:ln>
              <a:gradFill rotWithShape="1">
                <a:gsLst>
                  <a:gs pos="0">
                    <a:schemeClr val="tx2"/>
                  </a:gs>
                  <a:gs pos="26000">
                    <a:schemeClr val="tx2"/>
                  </a:gs>
                  <a:gs pos="41000">
                    <a:schemeClr val="tx2">
                      <a:shade val="90000"/>
                    </a:schemeClr>
                  </a:gs>
                  <a:gs pos="67000">
                    <a:schemeClr val="tx2">
                      <a:shade val="50000"/>
                    </a:schemeClr>
                  </a:gs>
                  <a:gs pos="95000">
                    <a:schemeClr val="tx2"/>
                  </a:gs>
                </a:gsLst>
                <a:lin ang="5400000" scaled="1"/>
                <a:tileRect/>
              </a:gradFill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">
      <a:majorFont>
        <a:latin typeface="Georgia"/>
        <a:ea typeface=""/>
        <a:cs typeface=""/>
        <a:font script="Arab" typeface="Times New Roman"/>
        <a:font script="Beng" typeface="Vrinda"/>
        <a:font script="Cans" typeface="Euphemia"/>
        <a:font script="Cher" typeface="Plantagenet Cherokee"/>
        <a:font script="Cyrl" typeface="Arial"/>
        <a:font script="Deva" typeface="Mangal"/>
        <a:font script="Ethi" typeface="Nyala"/>
        <a:font script="Grek" typeface="Arial"/>
        <a:font script="Gujr" typeface="Shruti"/>
        <a:font script="Guru" typeface="Raavi"/>
        <a:font script="Hang" typeface="HY견명조"/>
        <a:font script="Hans" typeface="华文新魏"/>
        <a:font script="Hant" typeface="標楷體"/>
        <a:font script="Hebr" typeface="Times New Roman"/>
        <a:font script="Jpan" typeface="HG明朝E"/>
        <a:font script="Khmr" typeface="MoolBoran"/>
        <a:font script="Knda" typeface="Tunga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Browallia New"/>
        <a:font script="Tibt" typeface="Microsoft Himalaya"/>
        <a:font script="Uigh" typeface="Microsoft Uighur"/>
        <a:font script="Viet" typeface="Times New Roman"/>
        <a:font script="Yiii" typeface="Microsoft Yi Baiti"/>
      </a:majorFont>
      <a:minorFont>
        <a:latin typeface="Verdana"/>
        <a:ea typeface=""/>
        <a:cs typeface=""/>
        <a:font script="Arab" typeface="Arial"/>
        <a:font script="Beng" typeface="Vrinda"/>
        <a:font script="Cans" typeface="Euphemia"/>
        <a:font script="Cher" typeface="Plantagenet Cherokee"/>
        <a:font script="Cyrl" typeface="Arial"/>
        <a:font script="Deva" typeface="Mangal"/>
        <a:font script="Ethi" typeface="Nyala"/>
        <a:font script="Grek" typeface="Arial"/>
        <a:font script="Gujr" typeface="Shruti"/>
        <a:font script="Guru" typeface="Raavi"/>
        <a:font script="Hang" typeface="맑은 고딕"/>
        <a:font script="Hans" typeface="宋体"/>
        <a:font script="Hant" typeface="新細明體"/>
        <a:font script="Hebr" typeface="Arial"/>
        <a:font script="Jpan" typeface="HGP明朝E"/>
        <a:font script="Khmr" typeface="MoolBoran"/>
        <a:font script="Knda" typeface="Tunga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Uigh" typeface="Microsoft Uighur"/>
        <a:font script="Viet" typeface="Arial"/>
        <a:font script="Yiii" typeface="Microsoft Yi Baiti"/>
      </a:minorFont>
    </a:fontScheme>
    <a:fmtScheme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satMod val="10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satMod val="10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satMod val="100000"/>
              </a:schemeClr>
            </a:gs>
            <a:gs pos="20000">
              <a:schemeClr val="phClr">
                <a:tint val="100000"/>
                <a:shade val="75000"/>
                <a:satMod val="100000"/>
              </a:schemeClr>
            </a:gs>
            <a:gs pos="55000">
              <a:schemeClr val="phClr">
                <a:tint val="97000"/>
                <a:shade val="100000"/>
                <a:satMod val="100000"/>
              </a:schemeClr>
            </a:gs>
            <a:gs pos="85000">
              <a:schemeClr val="phClr">
                <a:tint val="100000"/>
                <a:shade val="65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satMod val="100000"/>
              </a:schemeClr>
              <a:schemeClr val="phClr">
                <a:tint val="100000"/>
                <a:shade val="100000"/>
                <a:satMod val="100000"/>
              </a:schemeClr>
            </a:duotone>
          </a:blip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화면 슬라이드 쇼(4:3)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/>
      <vt:lpstr>     </vt:lpstr>
      <vt:lpstr>슬라이드 2</vt:lpstr>
      <vt:lpstr>  회사회장:허윤제</vt:lpstr>
      <vt:lpstr>슬라이드 4</vt:lpstr>
      <vt:lpstr>       사업내용  2-1사업 :칸엔터 테이먼트 자세한내용 ppt에 </vt:lpstr>
      <vt:lpstr>슬라이드 6</vt:lpstr>
      <vt:lpstr>칸엔터테이먼트 치룡프로덕션 타이거미디어 영화사 칸뮤직엔터테이먼트 ⁠대표이사:오상철 ⁠이사:허윤제.임주현.김정환  ⁠프로젝트 임주환연극연출 겸 연극 스터디 ⁠김정환뮤직비디오랩 헤비메탈 연극 가사 스터디 ⁠허윤제연기훈련법에대한 영화 스터디  ⁠오상철영화 현장에 대한 스터디와 배우스터디 </vt:lpstr>
      <vt:lpstr>⁠매출액:3억 ⁠칸엔터테이먼트 배우 섭외 15명 프로배우치룡프로덕션.타이거미디어 ⁠연습생 섭외 50:1의 경쟁률을 통한 5명 섭외 후 1년 과정후 현장배출후  ⁠연습생관리 1달에 주7회 수업 55만원으로 영화에대한 수업방식과 체계적인 세련된 수업방식을 ㅌ통한 2시간30분수업 (연기 훈련법 상세히 작성) ⁠연습생 섭외 기준연기훈련에 잘 능숙하지못해도 잘 적응하고 예의가 바른 학생들 ⁠    아역배우 기준 7.3비율로 회사 3 배우 7의 이득을본다 아역섭외후 끝까지 책임지고 패싸움 회사피해 스파이 간첩등으로 갈취 언어폭행 시 곧바로 엔터테이먼트 퇴사시킵니다 아역배우들은 특히나 예절교육으로 철저히관리 후 자택에 예산이 정산된다 ⁠청소년도 마찬가지로 똑같다 .성인일 경우 그 현장에 펑크를 내거나 하면 책임지지않습니다.! </vt:lpstr>
      <vt:lpstr>슬라이드 9</vt:lpstr>
      <vt:lpstr>슬라이드 10</vt:lpstr>
      <vt:lpstr>소개서</vt:lpstr>
      <vt:lpstr>슬라이드 12</vt:lpstr>
      <vt:lpstr>슬라이드 13</vt:lpstr>
      <vt:lpstr>슬라이드 14</vt:lpstr>
      <vt:lpstr>3억</vt:lpstr>
      <vt:lpstr>커리큐럼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Company>사이냅소프트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칸엔터테이먼트 총자료집</dc:title>
  <dc:creator>Windows 사용자</dc:creator>
  <cp:lastModifiedBy>Windows 사용자</cp:lastModifiedBy>
  <cp:revision>1</cp:revision>
  <dcterms:modified xsi:type="dcterms:W3CDTF">2017-11-22T08:49:50Z</dcterms:modified>
</cp:coreProperties>
</file>