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</p:sldIdLst>
  <p:sldSz cx="9144000" cy="5143500" type="screen16x9"/>
  <p:notesSz cx="6858000" cy="9144000"/>
  <p:embeddedFontLst>
    <p:embeddedFont>
      <p:font typeface="나눔바른고딕" charset="-127"/>
      <p:regular r:id="rId5"/>
      <p:bold r:id="rId6"/>
    </p:embeddedFont>
    <p:embeddedFont>
      <p:font typeface="맑은 고딕" pitchFamily="50" charset="-127"/>
      <p:regular r:id="rId7"/>
      <p:bold r:id="rId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25" d="100"/>
          <a:sy n="125" d="100"/>
        </p:scale>
        <p:origin x="-1026" y="-3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138B-4DF5-4A33-B8C9-14AEA97365D6}" type="datetimeFigureOut">
              <a:rPr lang="ko-KR" altLang="en-US" smtClean="0"/>
              <a:pPr/>
              <a:t>2017-11-10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4AF8-904A-4EBC-AFB6-2C0E4FB51D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7853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138B-4DF5-4A33-B8C9-14AEA97365D6}" type="datetimeFigureOut">
              <a:rPr lang="ko-KR" altLang="en-US" smtClean="0"/>
              <a:pPr/>
              <a:t>2017-11-10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4AF8-904A-4EBC-AFB6-2C0E4FB51D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5447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138B-4DF5-4A33-B8C9-14AEA97365D6}" type="datetimeFigureOut">
              <a:rPr lang="ko-KR" altLang="en-US" smtClean="0"/>
              <a:pPr/>
              <a:t>2017-11-10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4AF8-904A-4EBC-AFB6-2C0E4FB51D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9563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138B-4DF5-4A33-B8C9-14AEA97365D6}" type="datetimeFigureOut">
              <a:rPr lang="ko-KR" altLang="en-US" smtClean="0"/>
              <a:pPr/>
              <a:t>2017-11-10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4AF8-904A-4EBC-AFB6-2C0E4FB51D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8665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138B-4DF5-4A33-B8C9-14AEA97365D6}" type="datetimeFigureOut">
              <a:rPr lang="ko-KR" altLang="en-US" smtClean="0"/>
              <a:pPr/>
              <a:t>2017-11-10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4AF8-904A-4EBC-AFB6-2C0E4FB51D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2171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138B-4DF5-4A33-B8C9-14AEA97365D6}" type="datetimeFigureOut">
              <a:rPr lang="ko-KR" altLang="en-US" smtClean="0"/>
              <a:pPr/>
              <a:t>2017-11-10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4AF8-904A-4EBC-AFB6-2C0E4FB51D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2725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138B-4DF5-4A33-B8C9-14AEA97365D6}" type="datetimeFigureOut">
              <a:rPr lang="ko-KR" altLang="en-US" smtClean="0"/>
              <a:pPr/>
              <a:t>2017-11-10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4AF8-904A-4EBC-AFB6-2C0E4FB51D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0717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138B-4DF5-4A33-B8C9-14AEA97365D6}" type="datetimeFigureOut">
              <a:rPr lang="ko-KR" altLang="en-US" smtClean="0"/>
              <a:pPr/>
              <a:t>2017-11-10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4AF8-904A-4EBC-AFB6-2C0E4FB51D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9163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138B-4DF5-4A33-B8C9-14AEA97365D6}" type="datetimeFigureOut">
              <a:rPr lang="ko-KR" altLang="en-US" smtClean="0"/>
              <a:pPr/>
              <a:t>2017-11-10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4AF8-904A-4EBC-AFB6-2C0E4FB51D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4569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138B-4DF5-4A33-B8C9-14AEA97365D6}" type="datetimeFigureOut">
              <a:rPr lang="ko-KR" altLang="en-US" smtClean="0"/>
              <a:pPr/>
              <a:t>2017-11-10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4AF8-904A-4EBC-AFB6-2C0E4FB51D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2651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138B-4DF5-4A33-B8C9-14AEA97365D6}" type="datetimeFigureOut">
              <a:rPr lang="ko-KR" altLang="en-US" smtClean="0"/>
              <a:pPr/>
              <a:t>2017-11-10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4AF8-904A-4EBC-AFB6-2C0E4FB51D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1189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F138B-4DF5-4A33-B8C9-14AEA97365D6}" type="datetimeFigureOut">
              <a:rPr lang="ko-KR" altLang="en-US" smtClean="0"/>
              <a:pPr/>
              <a:t>2017-11-10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34AF8-904A-4EBC-AFB6-2C0E4FB51DF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8326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j21L1UmPj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J6Ix9N1DYoM" TargetMode="External"/><Relationship Id="rId5" Type="http://schemas.openxmlformats.org/officeDocument/2006/relationships/hyperlink" Target="https://youtu.be/uDKpGpqhmUA" TargetMode="External"/><Relationship Id="rId4" Type="http://schemas.openxmlformats.org/officeDocument/2006/relationships/hyperlink" Target="https://youtu.be/Jhuc0nwo36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새 폴더 (2)\편집\4T6B133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69" y="-1"/>
            <a:ext cx="3428143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411510"/>
            <a:ext cx="248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나눔바른고딕" pitchFamily="50" charset="-127"/>
                <a:ea typeface="나눔바른고딕" pitchFamily="50" charset="-127"/>
              </a:rPr>
              <a:t>이용준 </a:t>
            </a:r>
            <a:r>
              <a:rPr lang="en-US" altLang="ko-KR" b="1" dirty="0" smtClean="0">
                <a:latin typeface="나눔바른고딕" pitchFamily="50" charset="-127"/>
                <a:ea typeface="나눔바른고딕" pitchFamily="50" charset="-127"/>
              </a:rPr>
              <a:t>(Lee Yong Jun)</a:t>
            </a:r>
            <a:endParaRPr lang="ko-KR" altLang="en-US" b="1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785800"/>
            <a:ext cx="1988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atin typeface="나눔바른고딕" pitchFamily="50" charset="-127"/>
                <a:ea typeface="나눔바른고딕" pitchFamily="50" charset="-127"/>
              </a:rPr>
              <a:t>1986</a:t>
            </a:r>
            <a:r>
              <a:rPr lang="ko-KR" altLang="en-US" sz="1400" b="1" dirty="0" smtClean="0">
                <a:latin typeface="나눔바른고딕" pitchFamily="50" charset="-127"/>
                <a:ea typeface="나눔바른고딕" pitchFamily="50" charset="-127"/>
              </a:rPr>
              <a:t>년생 </a:t>
            </a:r>
            <a:r>
              <a:rPr lang="en-US" altLang="ko-KR" sz="1400" b="1" dirty="0" smtClean="0">
                <a:latin typeface="나눔바른고딕" pitchFamily="50" charset="-127"/>
                <a:ea typeface="나눔바른고딕" pitchFamily="50" charset="-127"/>
              </a:rPr>
              <a:t>180cm 69kg</a:t>
            </a:r>
            <a:endParaRPr lang="ko-KR" altLang="en-US" sz="1400" b="1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5140" y="4429138"/>
            <a:ext cx="227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atin typeface="나눔바른고딕" pitchFamily="50" charset="-127"/>
                <a:ea typeface="나눔바른고딕" pitchFamily="50" charset="-127"/>
              </a:rPr>
              <a:t>010-8082-0092</a:t>
            </a:r>
            <a:endParaRPr lang="en-US" altLang="ko-KR" sz="1400" b="1" dirty="0" smtClean="0">
              <a:latin typeface="나눔바른고딕" pitchFamily="50" charset="-127"/>
              <a:ea typeface="나눔바른고딕" pitchFamily="50" charset="-127"/>
            </a:endParaRPr>
          </a:p>
          <a:p>
            <a:r>
              <a:rPr lang="en-US" altLang="ko-KR" sz="1400" b="1" dirty="0" smtClean="0">
                <a:latin typeface="나눔바른고딕" pitchFamily="50" charset="-127"/>
                <a:ea typeface="나눔바른고딕" pitchFamily="50" charset="-127"/>
              </a:rPr>
              <a:t>actoryong86@nave.com</a:t>
            </a:r>
            <a:endParaRPr lang="ko-KR" altLang="en-US" sz="1400" b="1" dirty="0"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1143108"/>
            <a:ext cx="3070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나눔바른고딕" pitchFamily="50" charset="-127"/>
                <a:ea typeface="나눔바른고딕" pitchFamily="50" charset="-127"/>
              </a:rPr>
              <a:t>영화 </a:t>
            </a:r>
            <a:r>
              <a:rPr lang="en-US" altLang="ko-KR" sz="1200" dirty="0" smtClean="0">
                <a:latin typeface="나눔바른고딕" pitchFamily="50" charset="-127"/>
                <a:ea typeface="나눔바른고딕" pitchFamily="50" charset="-127"/>
              </a:rPr>
              <a:t>: </a:t>
            </a:r>
            <a:r>
              <a:rPr lang="ko-KR" altLang="en-US" sz="1200" dirty="0" smtClean="0">
                <a:latin typeface="나눔바른고딕 Light" pitchFamily="50" charset="-127"/>
                <a:ea typeface="나눔바른고딕 Light" pitchFamily="50" charset="-127"/>
              </a:rPr>
              <a:t>환절기 </a:t>
            </a:r>
            <a:r>
              <a:rPr lang="en-US" altLang="ko-KR" sz="1200" dirty="0" smtClean="0">
                <a:latin typeface="나눔바른고딕 Light" pitchFamily="50" charset="-127"/>
                <a:ea typeface="나눔바른고딕 Light" pitchFamily="50" charset="-127"/>
              </a:rPr>
              <a:t>– </a:t>
            </a:r>
            <a:r>
              <a:rPr lang="ko-KR" altLang="en-US" sz="1200" dirty="0" err="1" smtClean="0">
                <a:latin typeface="나눔바른고딕 Light" pitchFamily="50" charset="-127"/>
                <a:ea typeface="나눔바른고딕 Light" pitchFamily="50" charset="-127"/>
              </a:rPr>
              <a:t>남우역</a:t>
            </a:r>
            <a:endParaRPr lang="ko-KR" altLang="en-US" sz="1200" dirty="0" smtClean="0">
              <a:latin typeface="나눔바른고딕 Light" pitchFamily="50" charset="-127"/>
              <a:ea typeface="나눔바른고딕 Light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나눔바른고딕" pitchFamily="50" charset="-127"/>
                <a:ea typeface="나눔바른고딕" pitchFamily="50" charset="-127"/>
              </a:rPr>
              <a:t>방송 </a:t>
            </a:r>
            <a:r>
              <a:rPr lang="en-US" altLang="ko-KR" sz="1200" dirty="0" smtClean="0">
                <a:latin typeface="나눔바른고딕" pitchFamily="50" charset="-127"/>
                <a:ea typeface="나눔바른고딕" pitchFamily="50" charset="-127"/>
              </a:rPr>
              <a:t>: </a:t>
            </a:r>
            <a:r>
              <a:rPr lang="ko-KR" altLang="en-US" sz="1200" dirty="0" smtClean="0">
                <a:latin typeface="나눔바른고딕 Light" pitchFamily="50" charset="-127"/>
                <a:ea typeface="나눔바른고딕 Light" pitchFamily="50" charset="-127"/>
              </a:rPr>
              <a:t>어머님은 내 며느리</a:t>
            </a:r>
            <a:r>
              <a:rPr lang="en-US" altLang="ko-KR" sz="1200" dirty="0" smtClean="0">
                <a:latin typeface="나눔바른고딕 Light" pitchFamily="50" charset="-127"/>
                <a:ea typeface="나눔바른고딕 Light" pitchFamily="50" charset="-127"/>
              </a:rPr>
              <a:t>(SBS) – </a:t>
            </a:r>
            <a:r>
              <a:rPr lang="ko-KR" altLang="en-US" sz="1200" dirty="0" err="1" smtClean="0">
                <a:latin typeface="나눔바른고딕 Light" pitchFamily="50" charset="-127"/>
                <a:ea typeface="나눔바른고딕 Light" pitchFamily="50" charset="-127"/>
              </a:rPr>
              <a:t>김정수역</a:t>
            </a:r>
            <a:endParaRPr lang="en-US" altLang="ko-KR" sz="1200" dirty="0" smtClean="0">
              <a:latin typeface="나눔바른고딕 Light" pitchFamily="50" charset="-127"/>
              <a:ea typeface="나눔바른고딕 Light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나눔바른고딕" pitchFamily="50" charset="-127"/>
                <a:ea typeface="나눔바른고딕" pitchFamily="50" charset="-127"/>
              </a:rPr>
              <a:t>뮤직비디오 </a:t>
            </a:r>
            <a:r>
              <a:rPr lang="en-US" altLang="ko-KR" sz="1200" dirty="0" smtClean="0">
                <a:latin typeface="나눔바른고딕 Light" pitchFamily="50" charset="-127"/>
                <a:ea typeface="나눔바른고딕 Light" pitchFamily="50" charset="-127"/>
              </a:rPr>
              <a:t>: </a:t>
            </a:r>
            <a:r>
              <a:rPr lang="ko-KR" altLang="en-US" sz="1200" dirty="0" err="1" smtClean="0">
                <a:latin typeface="나눔바른고딕 Light" pitchFamily="50" charset="-127"/>
                <a:ea typeface="나눔바른고딕 Light" pitchFamily="50" charset="-127"/>
              </a:rPr>
              <a:t>타히티</a:t>
            </a:r>
            <a:r>
              <a:rPr lang="ko-KR" altLang="en-US" sz="1200" dirty="0" smtClean="0">
                <a:latin typeface="나눔바른고딕 Light" pitchFamily="50" charset="-127"/>
                <a:ea typeface="나눔바른고딕 Light" pitchFamily="50" charset="-127"/>
              </a:rPr>
              <a:t> “</a:t>
            </a:r>
            <a:r>
              <a:rPr lang="ko-KR" altLang="en-US" sz="1200" dirty="0" err="1" smtClean="0">
                <a:latin typeface="나눔바른고딕 Light" pitchFamily="50" charset="-127"/>
                <a:ea typeface="나눔바른고딕 Light" pitchFamily="50" charset="-127"/>
              </a:rPr>
              <a:t>폰넘버</a:t>
            </a:r>
            <a:r>
              <a:rPr lang="ko-KR" altLang="en-US" sz="1200" dirty="0" smtClean="0">
                <a:latin typeface="나눔바른고딕 Light" pitchFamily="50" charset="-127"/>
                <a:ea typeface="나눔바른고딕 Light" pitchFamily="50" charset="-127"/>
              </a:rPr>
              <a:t>” </a:t>
            </a:r>
            <a:r>
              <a:rPr lang="en-US" altLang="ko-KR" sz="1200" dirty="0" smtClean="0">
                <a:latin typeface="나눔바른고딕 Light" pitchFamily="50" charset="-127"/>
                <a:ea typeface="나눔바른고딕 Light" pitchFamily="50" charset="-127"/>
              </a:rPr>
              <a:t>– </a:t>
            </a:r>
            <a:r>
              <a:rPr lang="ko-KR" altLang="en-US" sz="1200" dirty="0" err="1" smtClean="0">
                <a:latin typeface="나눔바른고딕 Light" pitchFamily="50" charset="-127"/>
                <a:ea typeface="나눔바른고딕 Light" pitchFamily="50" charset="-127"/>
              </a:rPr>
              <a:t>남주</a:t>
            </a:r>
            <a:endParaRPr lang="ko-KR" altLang="en-US" sz="1200" dirty="0" smtClean="0">
              <a:latin typeface="나눔바른고딕 Light" pitchFamily="50" charset="-127"/>
              <a:ea typeface="나눔바른고딕 Light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나눔바른고딕" pitchFamily="50" charset="-127"/>
                <a:ea typeface="나눔바른고딕" pitchFamily="50" charset="-127"/>
              </a:rPr>
              <a:t>연극 </a:t>
            </a:r>
            <a:r>
              <a:rPr lang="en-US" altLang="ko-KR" sz="1200" dirty="0" smtClean="0">
                <a:latin typeface="나눔바른고딕" pitchFamily="50" charset="-127"/>
                <a:ea typeface="나눔바른고딕" pitchFamily="50" charset="-127"/>
              </a:rPr>
              <a:t>:  </a:t>
            </a:r>
            <a:r>
              <a:rPr lang="ko-KR" altLang="en-US" sz="1200" dirty="0" err="1" smtClean="0">
                <a:latin typeface="나눔바른고딕 Light" pitchFamily="50" charset="-127"/>
                <a:ea typeface="나눔바른고딕 Light" pitchFamily="50" charset="-127"/>
              </a:rPr>
              <a:t>놈놈놈</a:t>
            </a:r>
            <a:r>
              <a:rPr lang="en-US" altLang="ko-KR" sz="1200" dirty="0" smtClean="0">
                <a:latin typeface="나눔바른고딕 Light" pitchFamily="50" charset="-127"/>
                <a:ea typeface="나눔바른고딕 Light" pitchFamily="50" charset="-127"/>
              </a:rPr>
              <a:t>(2014) – </a:t>
            </a:r>
            <a:r>
              <a:rPr lang="ko-KR" altLang="en-US" sz="1200" dirty="0" err="1" smtClean="0">
                <a:latin typeface="나눔바른고딕 Light" pitchFamily="50" charset="-127"/>
                <a:ea typeface="나눔바른고딕 Light" pitchFamily="50" charset="-127"/>
              </a:rPr>
              <a:t>철용역</a:t>
            </a:r>
            <a:endParaRPr lang="ko-KR" altLang="en-US" sz="1200" dirty="0" smtClean="0">
              <a:latin typeface="나눔바른고딕 Light" pitchFamily="50" charset="-127"/>
              <a:ea typeface="나눔바른고딕 Light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err="1" smtClean="0">
                <a:latin typeface="나눔바른고딕" pitchFamily="50" charset="-127"/>
                <a:ea typeface="나눔바른고딕" pitchFamily="50" charset="-127"/>
              </a:rPr>
              <a:t>웹드라마</a:t>
            </a:r>
            <a:r>
              <a:rPr lang="ko-KR" altLang="en-US" sz="1200" dirty="0" smtClean="0"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en-US" altLang="ko-KR" sz="1200" dirty="0" smtClean="0">
                <a:latin typeface="나눔바른고딕" pitchFamily="50" charset="-127"/>
                <a:ea typeface="나눔바른고딕" pitchFamily="50" charset="-127"/>
              </a:rPr>
              <a:t>: </a:t>
            </a:r>
            <a:r>
              <a:rPr lang="ko-KR" altLang="en-US" sz="1200" dirty="0" err="1" smtClean="0">
                <a:latin typeface="나눔바른고딕 Light" pitchFamily="50" charset="-127"/>
                <a:ea typeface="나눔바른고딕 Light" pitchFamily="50" charset="-127"/>
              </a:rPr>
              <a:t>뤼미에르</a:t>
            </a:r>
            <a:r>
              <a:rPr lang="ko-KR" altLang="en-US" sz="1200" dirty="0" smtClean="0">
                <a:latin typeface="나눔바른고딕 Light" pitchFamily="50" charset="-127"/>
                <a:ea typeface="나눔바른고딕 Light" pitchFamily="50" charset="-127"/>
              </a:rPr>
              <a:t> </a:t>
            </a:r>
            <a:r>
              <a:rPr lang="ko-KR" altLang="en-US" sz="1200" dirty="0" err="1" smtClean="0">
                <a:latin typeface="나눔바른고딕 Light" pitchFamily="50" charset="-127"/>
                <a:ea typeface="나눔바른고딕 Light" pitchFamily="50" charset="-127"/>
              </a:rPr>
              <a:t>연애담</a:t>
            </a:r>
            <a:r>
              <a:rPr lang="ko-KR" altLang="en-US" sz="1200" dirty="0" smtClean="0">
                <a:latin typeface="나눔바른고딕 Light" pitchFamily="50" charset="-127"/>
                <a:ea typeface="나눔바른고딕 Light" pitchFamily="50" charset="-127"/>
              </a:rPr>
              <a:t> </a:t>
            </a:r>
            <a:r>
              <a:rPr lang="en-US" altLang="ko-KR" sz="1200" dirty="0" smtClean="0">
                <a:latin typeface="나눔바른고딕 Light" pitchFamily="50" charset="-127"/>
                <a:ea typeface="나눔바른고딕 Light" pitchFamily="50" charset="-127"/>
              </a:rPr>
              <a:t>- </a:t>
            </a:r>
            <a:r>
              <a:rPr lang="ko-KR" altLang="en-US" sz="1200" dirty="0" smtClean="0">
                <a:latin typeface="나눔바른고딕 Light" pitchFamily="50" charset="-127"/>
                <a:ea typeface="나눔바른고딕 Light" pitchFamily="50" charset="-127"/>
              </a:rPr>
              <a:t>용준</a:t>
            </a:r>
            <a:endParaRPr lang="ko-KR" altLang="en-US" sz="1200" dirty="0">
              <a:latin typeface="나눔바른고딕 Light" pitchFamily="50" charset="-127"/>
              <a:ea typeface="나눔바른고딕 Light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372" y="2857502"/>
            <a:ext cx="44951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나눔바른고딕" pitchFamily="50" charset="-127"/>
                <a:ea typeface="나눔바른고딕" pitchFamily="50" charset="-127"/>
              </a:rPr>
              <a:t>광고 </a:t>
            </a:r>
            <a:r>
              <a:rPr lang="en-US" altLang="ko-KR" sz="1200" dirty="0" smtClean="0">
                <a:latin typeface="나눔바른고딕" pitchFamily="50" charset="-127"/>
                <a:ea typeface="나눔바른고딕" pitchFamily="50" charset="-127"/>
              </a:rPr>
              <a:t>: </a:t>
            </a:r>
            <a:r>
              <a:rPr lang="en-US" altLang="ko-KR" sz="1200" dirty="0" err="1" smtClean="0">
                <a:latin typeface="나눔바른고딕" pitchFamily="50" charset="-127"/>
                <a:ea typeface="나눔바른고딕" pitchFamily="50" charset="-127"/>
              </a:rPr>
              <a:t>iloom</a:t>
            </a:r>
            <a:r>
              <a:rPr lang="en-US" altLang="ko-KR" sz="1200" dirty="0" smtClean="0">
                <a:latin typeface="나눔바른고딕" pitchFamily="50" charset="-127"/>
                <a:ea typeface="나눔바른고딕" pitchFamily="50" charset="-127"/>
              </a:rPr>
              <a:t>, </a:t>
            </a:r>
            <a:r>
              <a:rPr lang="en-US" altLang="ko-KR" sz="1200" dirty="0" err="1" smtClean="0">
                <a:latin typeface="나눔바른고딕" pitchFamily="50" charset="-127"/>
                <a:ea typeface="나눔바른고딕" pitchFamily="50" charset="-127"/>
              </a:rPr>
              <a:t>fursys</a:t>
            </a:r>
            <a:r>
              <a:rPr lang="en-US" altLang="ko-KR" sz="1200" dirty="0" smtClean="0">
                <a:latin typeface="나눔바른고딕" pitchFamily="50" charset="-127"/>
                <a:ea typeface="나눔바른고딕" pitchFamily="50" charset="-127"/>
              </a:rPr>
              <a:t> (</a:t>
            </a:r>
            <a:r>
              <a:rPr lang="en-US" altLang="ko-KR" sz="1200" dirty="0" smtClean="0">
                <a:latin typeface="나눔바른고딕" pitchFamily="50" charset="-127"/>
                <a:ea typeface="나눔바른고딕" pitchFamily="50" charset="-127"/>
                <a:hlinkClick r:id="rId3"/>
              </a:rPr>
              <a:t>https://youtu.be/Nj21L1UmPjE</a:t>
            </a:r>
            <a:r>
              <a:rPr lang="en-US" altLang="ko-KR" sz="1200" dirty="0" smtClean="0">
                <a:latin typeface="나눔바른고딕" pitchFamily="50" charset="-127"/>
                <a:ea typeface="나눔바른고딕" pitchFamily="50" charset="-127"/>
              </a:rPr>
              <a:t>)</a:t>
            </a:r>
            <a:endParaRPr lang="en-US" altLang="ko-KR" sz="1200" dirty="0" smtClean="0">
              <a:latin typeface="나눔바른고딕" pitchFamily="50" charset="-127"/>
              <a:ea typeface="나눔바른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나눔바른고딕" pitchFamily="50" charset="-127"/>
                <a:ea typeface="나눔바른고딕" pitchFamily="50" charset="-127"/>
              </a:rPr>
              <a:t>                                      (</a:t>
            </a:r>
            <a:r>
              <a:rPr lang="en-US" altLang="ko-KR" sz="1200" dirty="0" smtClean="0">
                <a:latin typeface="나눔바른고딕" pitchFamily="50" charset="-127"/>
                <a:ea typeface="나눔바른고딕" pitchFamily="50" charset="-127"/>
                <a:hlinkClick r:id="rId4"/>
              </a:rPr>
              <a:t>https://youtu.be/Jhuc0nwo36A</a:t>
            </a:r>
            <a:r>
              <a:rPr lang="en-US" altLang="ko-KR" sz="1200" dirty="0" smtClean="0">
                <a:latin typeface="나눔바른고딕" pitchFamily="50" charset="-127"/>
                <a:ea typeface="나눔바른고딕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나눔바른고딕" pitchFamily="50" charset="-127"/>
                <a:ea typeface="나눔바른고딕" pitchFamily="50" charset="-127"/>
              </a:rPr>
              <a:t>           </a:t>
            </a:r>
            <a:r>
              <a:rPr lang="ko-KR" altLang="en-US" sz="1200" dirty="0" err="1" smtClean="0">
                <a:latin typeface="나눔바른고딕" pitchFamily="50" charset="-127"/>
                <a:ea typeface="나눔바른고딕" pitchFamily="50" charset="-127"/>
              </a:rPr>
              <a:t>유니클로</a:t>
            </a:r>
            <a:r>
              <a:rPr lang="ko-KR" altLang="en-US" sz="1200" dirty="0" smtClean="0">
                <a:latin typeface="나눔바른고딕" pitchFamily="50" charset="-127"/>
                <a:ea typeface="나눔바른고딕" pitchFamily="50" charset="-127"/>
              </a:rPr>
              <a:t>         </a:t>
            </a:r>
            <a:r>
              <a:rPr lang="en-US" altLang="ko-KR" sz="1200" dirty="0" smtClean="0">
                <a:latin typeface="나눔바른고딕" pitchFamily="50" charset="-127"/>
                <a:ea typeface="나눔바른고딕" pitchFamily="50" charset="-127"/>
              </a:rPr>
              <a:t>(</a:t>
            </a:r>
            <a:r>
              <a:rPr lang="en-US" altLang="ko-KR" sz="1200" dirty="0" smtClean="0">
                <a:latin typeface="나눔바른고딕" pitchFamily="50" charset="-127"/>
                <a:ea typeface="나눔바른고딕" pitchFamily="50" charset="-127"/>
                <a:hlinkClick r:id="rId5"/>
              </a:rPr>
              <a:t>https://youtu.be/uDKpGpqhmUA</a:t>
            </a:r>
            <a:r>
              <a:rPr lang="en-US" altLang="ko-KR" sz="1200" dirty="0" smtClean="0">
                <a:latin typeface="나눔바른고딕" pitchFamily="50" charset="-127"/>
                <a:ea typeface="나눔바른고딕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나눔바른고딕" pitchFamily="50" charset="-127"/>
                <a:ea typeface="나눔바른고딕" pitchFamily="50" charset="-127"/>
              </a:rPr>
              <a:t>           </a:t>
            </a:r>
            <a:r>
              <a:rPr lang="ko-KR" altLang="en-US" sz="1200" dirty="0" smtClean="0">
                <a:latin typeface="나눔바른고딕" pitchFamily="50" charset="-127"/>
                <a:ea typeface="나눔바른고딕" pitchFamily="50" charset="-127"/>
              </a:rPr>
              <a:t>포 </a:t>
            </a:r>
            <a:r>
              <a:rPr lang="ko-KR" altLang="en-US" sz="1200" dirty="0" err="1" smtClean="0">
                <a:latin typeface="나눔바른고딕" pitchFamily="50" charset="-127"/>
                <a:ea typeface="나눔바른고딕" pitchFamily="50" charset="-127"/>
              </a:rPr>
              <a:t>스</a:t>
            </a:r>
            <a:r>
              <a:rPr lang="ko-KR" altLang="en-US" sz="1200" dirty="0" smtClean="0">
                <a:latin typeface="나눔바른고딕" pitchFamily="50" charset="-127"/>
                <a:ea typeface="나눔바른고딕" pitchFamily="50" charset="-127"/>
              </a:rPr>
              <a:t> 코            </a:t>
            </a:r>
            <a:r>
              <a:rPr lang="en-US" altLang="ko-KR" sz="1200" dirty="0" smtClean="0">
                <a:latin typeface="나눔바른고딕" pitchFamily="50" charset="-127"/>
                <a:ea typeface="나눔바른고딕" pitchFamily="50" charset="-127"/>
              </a:rPr>
              <a:t>(</a:t>
            </a:r>
            <a:r>
              <a:rPr lang="en-US" altLang="ko-KR" sz="1200" dirty="0" smtClean="0">
                <a:latin typeface="나눔바른고딕" pitchFamily="50" charset="-127"/>
                <a:ea typeface="나눔바른고딕" pitchFamily="50" charset="-127"/>
                <a:hlinkClick r:id="rId6"/>
              </a:rPr>
              <a:t>https://</a:t>
            </a:r>
            <a:r>
              <a:rPr lang="en-US" altLang="ko-KR" sz="1200" dirty="0" smtClean="0">
                <a:latin typeface="나눔바른고딕" pitchFamily="50" charset="-127"/>
                <a:ea typeface="나눔바른고딕" pitchFamily="50" charset="-127"/>
                <a:hlinkClick r:id="rId6"/>
              </a:rPr>
              <a:t>youtu.be/J6Ix9N1DYoM</a:t>
            </a:r>
            <a:endParaRPr lang="en-US" altLang="ko-KR" sz="1200" dirty="0" smtClean="0">
              <a:latin typeface="나눔바른고딕" pitchFamily="50" charset="-127"/>
              <a:ea typeface="나눔바른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나눔바른고딕" pitchFamily="50" charset="-127"/>
                <a:ea typeface="나눔바른고딕" pitchFamily="50" charset="-127"/>
              </a:rPr>
              <a:t>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49505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_뗡뀳_료꼩__20161124_ppl119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40628"/>
            <a:ext cx="3312368" cy="4896544"/>
          </a:xfrm>
          <a:prstGeom prst="rect">
            <a:avLst/>
          </a:prstGeom>
        </p:spPr>
      </p:pic>
      <p:pic>
        <p:nvPicPr>
          <p:cNvPr id="6" name="Picture 2" descr="C:\Users\두진\Desktop\용준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0628"/>
            <a:ext cx="338437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262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두진\Desktop\용준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464" y="140628"/>
            <a:ext cx="342545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 descr="KakaoTalk_20161220_203848632.jpg"/>
          <p:cNvPicPr>
            <a:picLocks noChangeAspect="1"/>
          </p:cNvPicPr>
          <p:nvPr/>
        </p:nvPicPr>
        <p:blipFill>
          <a:blip r:embed="rId3" cstate="print"/>
          <a:srcRect l="28302" r="14151"/>
          <a:stretch>
            <a:fillRect/>
          </a:stretch>
        </p:blipFill>
        <p:spPr>
          <a:xfrm>
            <a:off x="4355976" y="140628"/>
            <a:ext cx="432048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44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81</Words>
  <Application>Microsoft Office PowerPoint</Application>
  <PresentationFormat>화면 슬라이드 쇼(16:9)</PresentationFormat>
  <Paragraphs>14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9" baseType="lpstr">
      <vt:lpstr>굴림</vt:lpstr>
      <vt:lpstr>Arial</vt:lpstr>
      <vt:lpstr>나눔바른고딕</vt:lpstr>
      <vt:lpstr>나눔바른고딕 Light</vt:lpstr>
      <vt:lpstr>맑은 고딕</vt:lpstr>
      <vt:lpstr>Office 테마</vt:lpstr>
      <vt:lpstr>슬라이드 1</vt:lpstr>
      <vt:lpstr>슬라이드 2</vt:lpstr>
      <vt:lpstr>슬라이드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Yoon GaHee</dc:creator>
  <cp:lastModifiedBy>yongjun</cp:lastModifiedBy>
  <cp:revision>21</cp:revision>
  <dcterms:created xsi:type="dcterms:W3CDTF">2017-05-13T06:03:06Z</dcterms:created>
  <dcterms:modified xsi:type="dcterms:W3CDTF">2017-11-10T14:09:25Z</dcterms:modified>
</cp:coreProperties>
</file>