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>
        <p:scale>
          <a:sx n="165" d="100"/>
          <a:sy n="165" d="100"/>
        </p:scale>
        <p:origin x="504" y="1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2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58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85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72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90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4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6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85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06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42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35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9-537C-4F64-A7CD-946439E1F02C}" type="datetimeFigureOut">
              <a:rPr lang="ko-KR" altLang="en-US" smtClean="0"/>
              <a:t>26/02/18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E45A-0942-48FE-93D1-9462980F9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3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s://blog.naver.com/dokken0109/2201150788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ONEE#\# New Business\Gangwon\PP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S#7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세계인이 애용하는 홍삼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스틱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전세계인이 즐겨먹는 건강식품이라는 점을 표현하기 위해 외국인 컷이 들어간다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초반에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바스트샷에서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개국 외국인이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좋다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”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는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표현을 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후에는 여러 나라 외국인이 홍삼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들고 좋아하거나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복용하는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바스트샷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실사와 세계지도 배경의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CG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합성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각종 효과 등으로 구현될 예정이다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미국인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크로마키실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“Good Daily! Very </a:t>
            </a:r>
            <a:r>
              <a:rPr lang="en-US" altLang="ko-KR" sz="1100" b="1" dirty="0" err="1" smtClean="0">
                <a:latin typeface="나눔고딕" pitchFamily="50" charset="-127"/>
                <a:ea typeface="나눔고딕" pitchFamily="50" charset="-127"/>
              </a:rPr>
              <a:t>very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good!”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977" y="3199563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배트남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크로마키실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샬라 샬라 샬라</a:t>
            </a:r>
            <a:r>
              <a:rPr lang="en-US" altLang="ko-KR" sz="1100" b="1" smtClean="0">
                <a:latin typeface="나눔고딕" pitchFamily="50" charset="-127"/>
                <a:ea typeface="나눔고딕" pitchFamily="50" charset="-127"/>
              </a:rPr>
              <a:t>!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”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홍삼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역시 대단한 인삼이죠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!)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626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중국인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크로마키실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중국 사람들도 홍삼 사랑해요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!”(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번역 요망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637148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“6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년근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명품 강원홍삼이 세계에 널리 알려져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이제 세계인의 건강식품이 됐어요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218" name="Picture 2" descr="D:\TONEE#\# New Business\Gangwon\C\S#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8076"/>
            <a:ext cx="2822755" cy="15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TONEE#\# New Business\Gangwon\C\S#9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64" y="1507959"/>
            <a:ext cx="2828192" cy="15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TONEE#\# New Business\Gangwon\C\S#9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89" y="1700809"/>
            <a:ext cx="2747409" cy="15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TONEE#\# New Business\Gangwon\C\S#9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8956"/>
            <a:ext cx="2909836" cy="16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0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S#8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출연진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바스트샷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대사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인이 홍삼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오른손에 들고 각자 한 목소리로 대사를 취한다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특히 마지막의 남아는 왼손에 손가락으로 하트를 표시하며 대사를 취한다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여사원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시내 한복판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하루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977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어르신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거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한 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626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학생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교실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“1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63714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주부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부엌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굿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데일리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홍삼스틱만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있으면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..”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8977" y="563714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남사원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사무실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~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충분 합니다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..”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42" name="Picture 2" descr="D:\TONEE#\# New Business\Gangwon\C\S#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6" y="1532692"/>
            <a:ext cx="2814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TONEE#\# New Business\Gangwon\C\S#1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77" y="1532692"/>
            <a:ext cx="2814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TONEE#\# New Business\Gangwon\C\S#10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6" y="1532693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TONEE#\# New Business\Gangwon\C\S#10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4" y="3908955"/>
            <a:ext cx="279724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TONEE#\# New Business\Gangwon\C\S#10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78" y="3908955"/>
            <a:ext cx="281455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3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S#9 ;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클로징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제품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샷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옆에 로고 자막을 띄워 이름을 알리고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맨 마지막 컷으로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강원인삼농협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징글송과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함께 로고가 전시된다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맨 마지막 로고 컷은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안으로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계획중이다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(1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안은 로고만 띄우기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안은 로고 위 아래의 등분된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 컷과 장면 안에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징글송을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따라 부르는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인으로 편집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강원인삼 굿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데일리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홍삼스틱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266" name="Picture 2" descr="D:\TONEE#\# New Business\Gangwon\C\S#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4" y="1516379"/>
            <a:ext cx="2797240" cy="16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TONEE#\# New Business\Gangwon\C\S#11-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37" y="3908954"/>
            <a:ext cx="281455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31840" y="563714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로고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&amp;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징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2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안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강원인삼농협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11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립싱크로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징글송을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따라 부르는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인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25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951946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atin typeface="나눔고딕 ExtraBold" pitchFamily="50" charset="-127"/>
                <a:ea typeface="나눔고딕 ExtraBold" pitchFamily="50" charset="-127"/>
              </a:rPr>
              <a:t>감사합니다</a:t>
            </a:r>
            <a:endParaRPr lang="ko-KR" altLang="en-US" sz="32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608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개요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강원인삼 굿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데일리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홍삼스틱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분량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분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~1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초 내외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배포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바이럴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영상 포맷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FHD (1920*1080 </a:t>
            </a:r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/ 30 fps)</a:t>
            </a:r>
          </a:p>
          <a:p>
            <a:endParaRPr lang="en-US" altLang="ko-KR" sz="12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특이사항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 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남녀노소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의 표현을 위해 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 주연의 릴레이 스타일로 기획했다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편집자는 매끄러운 연출을 위해 각별한 주의 요망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유사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레퍼런스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  <a:hlinkClick r:id="rId3"/>
              </a:rPr>
              <a:t>https://blog.naver.com/dokken0109/220115078842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(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오뚜기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진라면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컵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CF, 2003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주연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5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명은 학생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남녀 택일 가능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남사원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(20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 후반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~30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대의 남자 회사원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여사원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(20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 초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~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후반의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젊은 여자 회사원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주부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(30~40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 초반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어르신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(50~60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 남자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로 구분된다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- 6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 주연 촬영 시에는 원활한 촬영을 위해 되도록 각각의 장소가 인접한 구역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 장소 우선 촬영 후 다음 장소 이동 방법이 가장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좋을 것 같다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12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- 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세계인의 건강식품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을 표현하는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씬에서는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주요 국가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개국 정도의 외국인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바스트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샷이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적당할 것 같으며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촬영지는 합성을 위해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크로마키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실내 스튜디오에서 진행된다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12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시간 및 장소의 상황에 따라 촬영 과정 수정이나 나레이션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국어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배트남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영어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중국어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각자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따로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하나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같이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하나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</a:t>
            </a:r>
            <a:b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나레이션은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한국어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12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157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S#1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상자 열기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릴레이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인이 지나가다가 옆에 있는 상자를 발견한 뒤 가까이 다가가서 열어본다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초반에는 그 상자 안에 뭐가 들어있는지 알 수 없지만 이후 클로즈업으로 홍삼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있다는 것을 알게 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촬영 동선은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 동일하지만 각자 다른 목소리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1" name="Picture 3" descr="D:\TONEE#\# New Business\Gangwon\C\S#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7" y="1532692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ONEE#\# New Business\Gangwon\C\S#1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6" y="1532692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ONEE#\# New Business\Gangwon\C\S#1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28076"/>
            <a:ext cx="2822754" cy="15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TONEE#\# New Business\Gangwon\C\S#1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6" y="3908956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TONEE#\# New Business\Gangwon\C\S#1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908955"/>
            <a:ext cx="2814555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3199563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남사원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사무실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걸어가면서 박스 발견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이후 가까이 다가감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응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?”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굿데일리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홍상박스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977" y="3199563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여사원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시내 한복판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걸어가면서 박스 발견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이후 가까이 다가감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어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~?”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626" y="3199563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주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부엌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걸어가면서 박스 발견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이후 가까이 다가감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어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저거 뭐지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?”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637148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어르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신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거실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걸어가면서 박스 발견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이후 가까이 다가감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으응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~?”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2626" y="5637148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학생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교실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걸어가면서 박스 발견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이후 가까이 다가감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어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뭘까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?”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56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S#1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상자 열기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릴레이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인이 지나가다가 옆에 있는 상자를 발견한 뒤 가까이 다가가서 열어본다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초반에는 그 상자 안에 뭐가 들어있는지 알 수 없지만 이후 클로즈업으로 홍삼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있다는 것을 알게 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촬영 동선은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 동일하지만 각자 다른 목소리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88876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[6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인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상자를 열어본다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편집 시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남사원부터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랜덤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이야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~~~”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977" y="3188876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테이블 클로즈업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사무실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홍삼이잖아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!”(6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인 목소리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이때 포장의 로고가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CG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로 잠깐 반짝인다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7289" y="4016985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*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촬영 동선</a:t>
            </a:r>
            <a:endParaRPr lang="ko-KR" altLang="en-US" sz="16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D:\TONEE#\# New Business\Gangwon\C\S#1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4" y="1541376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ONEE#\# New Business\Gangwon\C\S#1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77" y="1541376"/>
            <a:ext cx="2808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TONEE#\# New Business\Gangwon\C\jinro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76" y="4307541"/>
            <a:ext cx="1988568" cy="19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1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S#2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원료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씨즐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년근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강원도 명품 인삼을 클로즈업으로 보여준다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다양한 각도에서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컷 정도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이때 인삼 주변으로 강원인삼의 신선함을 표현하기 위해 수증기가 떠다녀 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88876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그냥 홍삼이 아니라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품질 좋은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수삼으로 강원인삼농협의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년근 수삼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이에요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D:\TONEE#\# New Business\Gangwon\C\S#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2814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163615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품질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좋은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수삼을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골라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홍삼으로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만들었습니다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Picture 1" descr="스크린샷 2018-02-26 오전 9.26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5239"/>
            <a:ext cx="2844000" cy="15633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35896" y="1916832"/>
            <a:ext cx="576064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91880" y="270892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변형과정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30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S#3 ; “6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년근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홍삼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?”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나레이션의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목소리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이후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바스트샷에서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출연진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명이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홍삼스틱을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들고 대사를 취한다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여사원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시내 한복판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“6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년근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?”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977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주부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부엌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“6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년근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홍삼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?”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626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남사원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사무실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강원도인삼농협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?”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2" name="Picture 2" descr="D:\TONEE#\# New Business\Gangwon\C\S#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2" y="1532692"/>
            <a:ext cx="2820577" cy="15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TONEE#\# New Business\Gangwon\C\S#3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77" y="1533472"/>
            <a:ext cx="2813168" cy="15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TONEE#\# New Business\Gangwon\C\S#3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6" y="1533472"/>
            <a:ext cx="2813167" cy="15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5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S#4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생산 공정 및 내용물 담기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씨즐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홍삼스틱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공장 내의 생산 공정을 보여준 뒤 내용물을 담는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씨즐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영상을 띄운다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내용물 담을 때는 실사 클로즈업이나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Full CG 2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안이 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내용물을 담은 후에는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3D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오브젝트로된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스틱과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상자가 일정하게 움직여 위치하는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CG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시퀀스가 연출된다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.(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만약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씨즐이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실사로 된 경우 실사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-CG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시퀀스 사이에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트랜지션이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들어간다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씨즐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시작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실사 클로즈업 또는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Full CG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5209" y="3199563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강원 인삼 농협의 진한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년근홍삼 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이제 스틱으로 즐기세요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9443" y="3212977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Full CG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굿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데일리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홍삼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스틱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47" name="Picture 3" descr="D:\TONEE#\# New Business\Gangwon\C\S#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692"/>
            <a:ext cx="2814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TONEE#\# New Business\Gangwon\C\S#5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09" y="1532693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TONEE#\# New Business\Gangwon\C\S#5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43" y="1484784"/>
            <a:ext cx="2814557" cy="15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8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S#5 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개봉 클로즈업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&amp;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복용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바스트샷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포장을 개봉하는 클로즈업 장면이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컷 지나간다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이때 장소와 손 모양을 다르게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컷 중 장소와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손모양은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랜덤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).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이후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바스트샷에서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인이 홍삼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복용한다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스틱으로 되어있어 언제나 간편하게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977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어르신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거실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홍삼스틱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복용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하루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626" y="319956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학생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교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홍삼스틱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복용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한 포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63714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여사원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시내 한복판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홍삼스틱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복용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 “1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”</a:t>
            </a:r>
          </a:p>
          <a:p>
            <a:endParaRPr lang="en-US" altLang="ko-KR" sz="11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-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카메라 각도 약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도 측면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0" name="Picture 2" descr="D:\TONEE#\# New Business\Gangwon\C\S#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814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ONEE#\# New Business\Gangwon\C\S#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6" y="1532693"/>
            <a:ext cx="2814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TONEE#\# New Business\Gangwon\C\S#7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532692"/>
            <a:ext cx="2814555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TONEE#\# New Business\Gangwon\C\S#7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6" y="3908956"/>
            <a:ext cx="2768328" cy="15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988840"/>
            <a:ext cx="86409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/>
              <a:t>스틱으로 되어있어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8767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NEE#\# New Business\Gangwon\PP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S#6 ; 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인 복용 </a:t>
            </a:r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풀샷</a:t>
            </a:r>
            <a:r>
              <a:rPr lang="en-US" altLang="ko-KR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릴레이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644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인이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정위치에서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홍삼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스틱을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복용한다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남녀노소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라는 것을 표현하기 위해 출연자를 중심으로 카메라가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360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도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회전하고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릴레이로 컷이 이어진다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카메라는 반 시계방향으로 두 바퀴 회전한다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편집 시에는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남사원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-&gt;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여사원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-&gt;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주부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-&gt;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남아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-&gt;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어르신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-&gt;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학생 컷 순으로 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199563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나레이션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간편하고 뜯기도 쉬워서 남녀노소 누구나 즐길 수 있어요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!”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194" name="Picture 2" descr="D:\TONEE#\# New Business\Gangwon\C\S#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3" y="1531880"/>
            <a:ext cx="2815996" cy="15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TONEE#\# New Business\Gangwon\C\S#8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6" y="1531880"/>
            <a:ext cx="2815995" cy="15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TONEE#\# New Business\Gangwon\C\S#8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6" y="1531880"/>
            <a:ext cx="2815996" cy="15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TONEE#\# New Business\Gangwon\C\S#8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77" y="3908958"/>
            <a:ext cx="2814551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TONEE#\# New Business\Gangwon\C\S#8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6" y="3908958"/>
            <a:ext cx="2814551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0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1127</Words>
  <Application>Microsoft Macintosh PowerPoint</Application>
  <PresentationFormat>On-screen Show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Shin</cp:lastModifiedBy>
  <cp:revision>60</cp:revision>
  <dcterms:created xsi:type="dcterms:W3CDTF">2018-02-20T19:32:06Z</dcterms:created>
  <dcterms:modified xsi:type="dcterms:W3CDTF">2018-02-26T01:33:19Z</dcterms:modified>
</cp:coreProperties>
</file>