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6" r:id="rId2"/>
    <p:sldId id="455" r:id="rId3"/>
    <p:sldId id="340" r:id="rId4"/>
    <p:sldId id="458" r:id="rId5"/>
    <p:sldId id="370" r:id="rId6"/>
    <p:sldId id="460" r:id="rId7"/>
    <p:sldId id="4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2F8B07A3-CAAC-2D4D-82AB-4207DF274A41}">
          <p14:sldIdLst>
            <p14:sldId id="454"/>
            <p14:sldId id="455"/>
            <p14:sldId id="334"/>
            <p14:sldId id="336"/>
            <p14:sldId id="337"/>
            <p14:sldId id="340"/>
            <p14:sldId id="348"/>
            <p14:sldId id="453"/>
            <p14:sldId id="359"/>
            <p14:sldId id="360"/>
            <p14:sldId id="365"/>
            <p14:sldId id="370"/>
            <p14:sldId id="378"/>
            <p14:sldId id="381"/>
            <p14:sldId id="382"/>
            <p14:sldId id="397"/>
          </p14:sldIdLst>
        </p14:section>
        <p14:section name="Devices" id="{DFAC5187-40CC-0A4D-B53C-0B6247A039E1}">
          <p14:sldIdLst>
            <p14:sldId id="418"/>
          </p14:sldIdLst>
        </p14:section>
        <p14:section name="Tablet and Chart" id="{B46A80E9-EE2C-9744-880D-CD6C7F5ACA41}">
          <p14:sldIdLst>
            <p14:sldId id="432"/>
          </p14:sldIdLst>
        </p14:section>
        <p14:section name="Maps" id="{214FB285-A16D-3242-B018-27253A3DCD1D}">
          <p14:sldIdLst>
            <p14:sldId id="440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 snapToGrid="0">
      <p:cViewPr>
        <p:scale>
          <a:sx n="66" d="100"/>
          <a:sy n="66" d="100"/>
        </p:scale>
        <p:origin x="-100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F69F6-6E09-2240-BDA9-08F227C36281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F16DD-ACF9-3A4A-83E5-4DE399FB2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03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56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3596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975652" y="1308391"/>
            <a:ext cx="4240696" cy="4235512"/>
          </a:xfrm>
          <a:custGeom>
            <a:avLst/>
            <a:gdLst>
              <a:gd name="connsiteX0" fmla="*/ 737707 w 4668644"/>
              <a:gd name="connsiteY0" fmla="*/ 0 h 4662939"/>
              <a:gd name="connsiteX1" fmla="*/ 2334323 w 4668644"/>
              <a:gd name="connsiteY1" fmla="*/ 1596616 h 4662939"/>
              <a:gd name="connsiteX2" fmla="*/ 3930937 w 4668644"/>
              <a:gd name="connsiteY2" fmla="*/ 2 h 4662939"/>
              <a:gd name="connsiteX3" fmla="*/ 4662937 w 4668644"/>
              <a:gd name="connsiteY3" fmla="*/ 732002 h 4662939"/>
              <a:gd name="connsiteX4" fmla="*/ 3066323 w 4668644"/>
              <a:gd name="connsiteY4" fmla="*/ 2328616 h 4662939"/>
              <a:gd name="connsiteX5" fmla="*/ 4668644 w 4668644"/>
              <a:gd name="connsiteY5" fmla="*/ 3930937 h 4662939"/>
              <a:gd name="connsiteX6" fmla="*/ 3936644 w 4668644"/>
              <a:gd name="connsiteY6" fmla="*/ 4662938 h 4662939"/>
              <a:gd name="connsiteX7" fmla="*/ 2334323 w 4668644"/>
              <a:gd name="connsiteY7" fmla="*/ 3060617 h 4662939"/>
              <a:gd name="connsiteX8" fmla="*/ 732000 w 4668644"/>
              <a:gd name="connsiteY8" fmla="*/ 4662939 h 4662939"/>
              <a:gd name="connsiteX9" fmla="*/ 0 w 4668644"/>
              <a:gd name="connsiteY9" fmla="*/ 3930939 h 4662939"/>
              <a:gd name="connsiteX10" fmla="*/ 1602322 w 4668644"/>
              <a:gd name="connsiteY10" fmla="*/ 2328616 h 4662939"/>
              <a:gd name="connsiteX11" fmla="*/ 5707 w 4668644"/>
              <a:gd name="connsiteY11" fmla="*/ 732001 h 466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8644" h="4662939">
                <a:moveTo>
                  <a:pt x="737707" y="0"/>
                </a:moveTo>
                <a:lnTo>
                  <a:pt x="2334323" y="1596616"/>
                </a:lnTo>
                <a:lnTo>
                  <a:pt x="3930937" y="2"/>
                </a:lnTo>
                <a:lnTo>
                  <a:pt x="4662937" y="732002"/>
                </a:lnTo>
                <a:lnTo>
                  <a:pt x="3066323" y="2328616"/>
                </a:lnTo>
                <a:lnTo>
                  <a:pt x="4668644" y="3930937"/>
                </a:lnTo>
                <a:lnTo>
                  <a:pt x="3936644" y="4662938"/>
                </a:lnTo>
                <a:lnTo>
                  <a:pt x="2334323" y="3060617"/>
                </a:lnTo>
                <a:lnTo>
                  <a:pt x="732000" y="4662939"/>
                </a:lnTo>
                <a:lnTo>
                  <a:pt x="0" y="3930939"/>
                </a:lnTo>
                <a:lnTo>
                  <a:pt x="1602322" y="2328616"/>
                </a:lnTo>
                <a:lnTo>
                  <a:pt x="5707" y="732001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092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2362197" y="607943"/>
            <a:ext cx="2726638" cy="2726634"/>
          </a:xfrm>
          <a:custGeom>
            <a:avLst/>
            <a:gdLst>
              <a:gd name="connsiteX0" fmla="*/ 2448340 w 4896681"/>
              <a:gd name="connsiteY0" fmla="*/ 0 h 4896681"/>
              <a:gd name="connsiteX1" fmla="*/ 4896681 w 4896681"/>
              <a:gd name="connsiteY1" fmla="*/ 2448340 h 4896681"/>
              <a:gd name="connsiteX2" fmla="*/ 2448340 w 4896681"/>
              <a:gd name="connsiteY2" fmla="*/ 4896681 h 4896681"/>
              <a:gd name="connsiteX3" fmla="*/ 0 w 4896681"/>
              <a:gd name="connsiteY3" fmla="*/ 2448340 h 489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6681" h="4896681">
                <a:moveTo>
                  <a:pt x="2448340" y="0"/>
                </a:moveTo>
                <a:lnTo>
                  <a:pt x="4896681" y="2448340"/>
                </a:lnTo>
                <a:lnTo>
                  <a:pt x="2448340" y="4896681"/>
                </a:lnTo>
                <a:lnTo>
                  <a:pt x="0" y="2448340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dirty="0" smtClean="0"/>
              <a:t>Drag and Drop image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2362197" y="3510169"/>
            <a:ext cx="2726638" cy="2726634"/>
          </a:xfrm>
          <a:custGeom>
            <a:avLst/>
            <a:gdLst>
              <a:gd name="connsiteX0" fmla="*/ 2448340 w 4896681"/>
              <a:gd name="connsiteY0" fmla="*/ 0 h 4896681"/>
              <a:gd name="connsiteX1" fmla="*/ 4896681 w 4896681"/>
              <a:gd name="connsiteY1" fmla="*/ 2448340 h 4896681"/>
              <a:gd name="connsiteX2" fmla="*/ 2448340 w 4896681"/>
              <a:gd name="connsiteY2" fmla="*/ 4896681 h 4896681"/>
              <a:gd name="connsiteX3" fmla="*/ 0 w 4896681"/>
              <a:gd name="connsiteY3" fmla="*/ 2448340 h 489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6681" h="4896681">
                <a:moveTo>
                  <a:pt x="2448340" y="0"/>
                </a:moveTo>
                <a:lnTo>
                  <a:pt x="4896681" y="2448340"/>
                </a:lnTo>
                <a:lnTo>
                  <a:pt x="2448340" y="4896681"/>
                </a:lnTo>
                <a:lnTo>
                  <a:pt x="0" y="2448340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dirty="0" smtClean="0"/>
              <a:t>Drag and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3818282" y="2059056"/>
            <a:ext cx="2726638" cy="2726634"/>
          </a:xfrm>
          <a:custGeom>
            <a:avLst/>
            <a:gdLst>
              <a:gd name="connsiteX0" fmla="*/ 2448340 w 4896681"/>
              <a:gd name="connsiteY0" fmla="*/ 0 h 4896681"/>
              <a:gd name="connsiteX1" fmla="*/ 4896681 w 4896681"/>
              <a:gd name="connsiteY1" fmla="*/ 2448340 h 4896681"/>
              <a:gd name="connsiteX2" fmla="*/ 2448340 w 4896681"/>
              <a:gd name="connsiteY2" fmla="*/ 4896681 h 4896681"/>
              <a:gd name="connsiteX3" fmla="*/ 0 w 4896681"/>
              <a:gd name="connsiteY3" fmla="*/ 2448340 h 489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6681" h="4896681">
                <a:moveTo>
                  <a:pt x="2448340" y="0"/>
                </a:moveTo>
                <a:lnTo>
                  <a:pt x="4896681" y="2448340"/>
                </a:lnTo>
                <a:lnTo>
                  <a:pt x="2448340" y="4896681"/>
                </a:lnTo>
                <a:lnTo>
                  <a:pt x="0" y="2448340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dirty="0" smtClean="0"/>
              <a:t>Drag and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906112" y="2059056"/>
            <a:ext cx="2726638" cy="2726634"/>
          </a:xfrm>
          <a:custGeom>
            <a:avLst/>
            <a:gdLst>
              <a:gd name="connsiteX0" fmla="*/ 2448340 w 4896681"/>
              <a:gd name="connsiteY0" fmla="*/ 0 h 4896681"/>
              <a:gd name="connsiteX1" fmla="*/ 4896681 w 4896681"/>
              <a:gd name="connsiteY1" fmla="*/ 2448340 h 4896681"/>
              <a:gd name="connsiteX2" fmla="*/ 2448340 w 4896681"/>
              <a:gd name="connsiteY2" fmla="*/ 4896681 h 4896681"/>
              <a:gd name="connsiteX3" fmla="*/ 0 w 4896681"/>
              <a:gd name="connsiteY3" fmla="*/ 2448340 h 489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6681" h="4896681">
                <a:moveTo>
                  <a:pt x="2448340" y="0"/>
                </a:moveTo>
                <a:lnTo>
                  <a:pt x="4896681" y="2448340"/>
                </a:lnTo>
                <a:lnTo>
                  <a:pt x="2448340" y="4896681"/>
                </a:lnTo>
                <a:lnTo>
                  <a:pt x="0" y="2448340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dirty="0" smtClean="0"/>
              <a:t>Drag and Drop image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3431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61912" cy="6858000"/>
          </a:xfrm>
          <a:prstGeom prst="rect">
            <a:avLst/>
          </a:prstGeom>
        </p:spPr>
        <p:txBody>
          <a:bodyPr lIns="45720" tIns="22860" rIns="45720" bIns="22860"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48680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836830" y="1110343"/>
            <a:ext cx="4377917" cy="5747657"/>
          </a:xfrm>
          <a:prstGeom prst="rect">
            <a:avLst/>
          </a:prstGeom>
        </p:spPr>
        <p:txBody>
          <a:bodyPr lIns="45720" tIns="22860" rIns="45720" bIns="22860"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810992" y="283029"/>
            <a:ext cx="6746591" cy="3145972"/>
          </a:xfrm>
          <a:prstGeom prst="rect">
            <a:avLst/>
          </a:prstGeom>
        </p:spPr>
        <p:txBody>
          <a:bodyPr lIns="45720" tIns="22860" rIns="45720" bIns="22860"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0090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2668686" y="1"/>
            <a:ext cx="8231633" cy="5835739"/>
          </a:xfrm>
          <a:custGeom>
            <a:avLst/>
            <a:gdLst>
              <a:gd name="connsiteX0" fmla="*/ 0 w 8231633"/>
              <a:gd name="connsiteY0" fmla="*/ 0 h 5835739"/>
              <a:gd name="connsiteX1" fmla="*/ 4791789 w 8231633"/>
              <a:gd name="connsiteY1" fmla="*/ 0 h 5835739"/>
              <a:gd name="connsiteX2" fmla="*/ 8231633 w 8231633"/>
              <a:gd name="connsiteY2" fmla="*/ 3439845 h 5835739"/>
              <a:gd name="connsiteX3" fmla="*/ 5835739 w 8231633"/>
              <a:gd name="connsiteY3" fmla="*/ 5835739 h 583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1633" h="5835739">
                <a:moveTo>
                  <a:pt x="0" y="0"/>
                </a:moveTo>
                <a:lnTo>
                  <a:pt x="4791789" y="0"/>
                </a:lnTo>
                <a:lnTo>
                  <a:pt x="8231633" y="3439845"/>
                </a:lnTo>
                <a:lnTo>
                  <a:pt x="5835739" y="5835739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2" hasCustomPrompt="1"/>
          </p:nvPr>
        </p:nvSpPr>
        <p:spPr>
          <a:xfrm>
            <a:off x="8172118" y="0"/>
            <a:ext cx="4019883" cy="4062873"/>
          </a:xfrm>
          <a:custGeom>
            <a:avLst/>
            <a:gdLst>
              <a:gd name="connsiteX0" fmla="*/ 4019882 w 4019883"/>
              <a:gd name="connsiteY0" fmla="*/ 2818042 h 4062873"/>
              <a:gd name="connsiteX1" fmla="*/ 4019882 w 4019883"/>
              <a:gd name="connsiteY1" fmla="*/ 4062873 h 4062873"/>
              <a:gd name="connsiteX2" fmla="*/ 3397466 w 4019883"/>
              <a:gd name="connsiteY2" fmla="*/ 3440458 h 4062873"/>
              <a:gd name="connsiteX3" fmla="*/ 0 w 4019883"/>
              <a:gd name="connsiteY3" fmla="*/ 0 h 4062873"/>
              <a:gd name="connsiteX4" fmla="*/ 4019883 w 4019883"/>
              <a:gd name="connsiteY4" fmla="*/ 0 h 4062873"/>
              <a:gd name="connsiteX5" fmla="*/ 4019883 w 4019883"/>
              <a:gd name="connsiteY5" fmla="*/ 2131129 h 4062873"/>
              <a:gd name="connsiteX6" fmla="*/ 3075506 w 4019883"/>
              <a:gd name="connsiteY6" fmla="*/ 3075506 h 406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9883" h="4062873">
                <a:moveTo>
                  <a:pt x="4019882" y="2818042"/>
                </a:moveTo>
                <a:lnTo>
                  <a:pt x="4019882" y="4062873"/>
                </a:lnTo>
                <a:lnTo>
                  <a:pt x="3397466" y="3440458"/>
                </a:lnTo>
                <a:close/>
                <a:moveTo>
                  <a:pt x="0" y="0"/>
                </a:moveTo>
                <a:lnTo>
                  <a:pt x="4019883" y="0"/>
                </a:lnTo>
                <a:lnTo>
                  <a:pt x="4019883" y="2131129"/>
                </a:lnTo>
                <a:lnTo>
                  <a:pt x="3075506" y="3075506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 hasCustomPrompt="1"/>
          </p:nvPr>
        </p:nvSpPr>
        <p:spPr>
          <a:xfrm>
            <a:off x="8852340" y="3776610"/>
            <a:ext cx="3339661" cy="3081391"/>
          </a:xfrm>
          <a:custGeom>
            <a:avLst/>
            <a:gdLst>
              <a:gd name="connsiteX0" fmla="*/ 2395894 w 3339661"/>
              <a:gd name="connsiteY0" fmla="*/ 0 h 3081391"/>
              <a:gd name="connsiteX1" fmla="*/ 3339661 w 3339661"/>
              <a:gd name="connsiteY1" fmla="*/ 943767 h 3081391"/>
              <a:gd name="connsiteX2" fmla="*/ 3339661 w 3339661"/>
              <a:gd name="connsiteY2" fmla="*/ 3081391 h 3081391"/>
              <a:gd name="connsiteX3" fmla="*/ 685497 w 3339661"/>
              <a:gd name="connsiteY3" fmla="*/ 3081391 h 3081391"/>
              <a:gd name="connsiteX4" fmla="*/ 0 w 3339661"/>
              <a:gd name="connsiteY4" fmla="*/ 2395894 h 308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9661" h="3081391">
                <a:moveTo>
                  <a:pt x="2395894" y="0"/>
                </a:moveTo>
                <a:lnTo>
                  <a:pt x="3339661" y="943767"/>
                </a:lnTo>
                <a:lnTo>
                  <a:pt x="3339661" y="3081391"/>
                </a:lnTo>
                <a:lnTo>
                  <a:pt x="685497" y="3081391"/>
                </a:lnTo>
                <a:lnTo>
                  <a:pt x="0" y="2395894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727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952500" y="857250"/>
            <a:ext cx="5143500" cy="5143500"/>
          </a:xfrm>
          <a:prstGeom prst="ellipse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08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841829" y="0"/>
            <a:ext cx="10541937" cy="5270968"/>
          </a:xfrm>
          <a:custGeom>
            <a:avLst/>
            <a:gdLst>
              <a:gd name="connsiteX0" fmla="*/ 0 w 10541937"/>
              <a:gd name="connsiteY0" fmla="*/ 0 h 5270968"/>
              <a:gd name="connsiteX1" fmla="*/ 10541937 w 10541937"/>
              <a:gd name="connsiteY1" fmla="*/ 0 h 5270968"/>
              <a:gd name="connsiteX2" fmla="*/ 5270969 w 10541937"/>
              <a:gd name="connsiteY2" fmla="*/ 5270968 h 527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41937" h="5270968">
                <a:moveTo>
                  <a:pt x="0" y="0"/>
                </a:moveTo>
                <a:lnTo>
                  <a:pt x="10541937" y="0"/>
                </a:lnTo>
                <a:lnTo>
                  <a:pt x="5270969" y="5270968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5256334" y="3429000"/>
            <a:ext cx="6858000" cy="3429000"/>
          </a:xfrm>
          <a:custGeom>
            <a:avLst/>
            <a:gdLst>
              <a:gd name="connsiteX0" fmla="*/ 3429000 w 6858000"/>
              <a:gd name="connsiteY0" fmla="*/ 0 h 3429000"/>
              <a:gd name="connsiteX1" fmla="*/ 6858000 w 6858000"/>
              <a:gd name="connsiteY1" fmla="*/ 3429000 h 3429000"/>
              <a:gd name="connsiteX2" fmla="*/ 0 w 6858000"/>
              <a:gd name="connsiteY2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0" h="3429000">
                <a:moveTo>
                  <a:pt x="3429000" y="0"/>
                </a:moveTo>
                <a:lnTo>
                  <a:pt x="6858000" y="3429000"/>
                </a:lnTo>
                <a:lnTo>
                  <a:pt x="0" y="3429000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367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-2943640" y="-467140"/>
            <a:ext cx="7792280" cy="7792280"/>
          </a:xfrm>
          <a:custGeom>
            <a:avLst/>
            <a:gdLst>
              <a:gd name="connsiteX0" fmla="*/ 2869094 w 5738188"/>
              <a:gd name="connsiteY0" fmla="*/ 717273 h 5738188"/>
              <a:gd name="connsiteX1" fmla="*/ 717273 w 5738188"/>
              <a:gd name="connsiteY1" fmla="*/ 2869094 h 5738188"/>
              <a:gd name="connsiteX2" fmla="*/ 2869094 w 5738188"/>
              <a:gd name="connsiteY2" fmla="*/ 5020915 h 5738188"/>
              <a:gd name="connsiteX3" fmla="*/ 5020915 w 5738188"/>
              <a:gd name="connsiteY3" fmla="*/ 2869094 h 5738188"/>
              <a:gd name="connsiteX4" fmla="*/ 2869094 w 5738188"/>
              <a:gd name="connsiteY4" fmla="*/ 0 h 5738188"/>
              <a:gd name="connsiteX5" fmla="*/ 5738188 w 5738188"/>
              <a:gd name="connsiteY5" fmla="*/ 2869094 h 5738188"/>
              <a:gd name="connsiteX6" fmla="*/ 2869094 w 5738188"/>
              <a:gd name="connsiteY6" fmla="*/ 5738188 h 5738188"/>
              <a:gd name="connsiteX7" fmla="*/ 0 w 5738188"/>
              <a:gd name="connsiteY7" fmla="*/ 2869094 h 573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8188" h="5738188">
                <a:moveTo>
                  <a:pt x="2869094" y="717273"/>
                </a:moveTo>
                <a:lnTo>
                  <a:pt x="717273" y="2869094"/>
                </a:lnTo>
                <a:lnTo>
                  <a:pt x="2869094" y="5020915"/>
                </a:lnTo>
                <a:lnTo>
                  <a:pt x="5020915" y="2869094"/>
                </a:lnTo>
                <a:close/>
                <a:moveTo>
                  <a:pt x="2869094" y="0"/>
                </a:moveTo>
                <a:lnTo>
                  <a:pt x="5738188" y="2869094"/>
                </a:lnTo>
                <a:lnTo>
                  <a:pt x="2869094" y="5738188"/>
                </a:lnTo>
                <a:lnTo>
                  <a:pt x="0" y="2869094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dirty="0" smtClean="0"/>
              <a:t>Drag and Drop image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952500" y="899492"/>
            <a:ext cx="5059020" cy="5059016"/>
          </a:xfrm>
          <a:custGeom>
            <a:avLst/>
            <a:gdLst>
              <a:gd name="connsiteX0" fmla="*/ 2448340 w 4896681"/>
              <a:gd name="connsiteY0" fmla="*/ 0 h 4896681"/>
              <a:gd name="connsiteX1" fmla="*/ 4896681 w 4896681"/>
              <a:gd name="connsiteY1" fmla="*/ 2448340 h 4896681"/>
              <a:gd name="connsiteX2" fmla="*/ 2448340 w 4896681"/>
              <a:gd name="connsiteY2" fmla="*/ 4896681 h 4896681"/>
              <a:gd name="connsiteX3" fmla="*/ 0 w 4896681"/>
              <a:gd name="connsiteY3" fmla="*/ 2448340 h 489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6681" h="4896681">
                <a:moveTo>
                  <a:pt x="2448340" y="0"/>
                </a:moveTo>
                <a:lnTo>
                  <a:pt x="4896681" y="2448340"/>
                </a:lnTo>
                <a:lnTo>
                  <a:pt x="2448340" y="4896681"/>
                </a:lnTo>
                <a:lnTo>
                  <a:pt x="0" y="2448340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dirty="0" smtClean="0"/>
              <a:t>Drag and Drop image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6060184" y="1720674"/>
            <a:ext cx="3415120" cy="3410946"/>
          </a:xfrm>
          <a:custGeom>
            <a:avLst/>
            <a:gdLst>
              <a:gd name="connsiteX0" fmla="*/ 737707 w 4668644"/>
              <a:gd name="connsiteY0" fmla="*/ 0 h 4662939"/>
              <a:gd name="connsiteX1" fmla="*/ 2334323 w 4668644"/>
              <a:gd name="connsiteY1" fmla="*/ 1596616 h 4662939"/>
              <a:gd name="connsiteX2" fmla="*/ 3930937 w 4668644"/>
              <a:gd name="connsiteY2" fmla="*/ 2 h 4662939"/>
              <a:gd name="connsiteX3" fmla="*/ 4662937 w 4668644"/>
              <a:gd name="connsiteY3" fmla="*/ 732002 h 4662939"/>
              <a:gd name="connsiteX4" fmla="*/ 3066323 w 4668644"/>
              <a:gd name="connsiteY4" fmla="*/ 2328616 h 4662939"/>
              <a:gd name="connsiteX5" fmla="*/ 4668644 w 4668644"/>
              <a:gd name="connsiteY5" fmla="*/ 3930937 h 4662939"/>
              <a:gd name="connsiteX6" fmla="*/ 3936644 w 4668644"/>
              <a:gd name="connsiteY6" fmla="*/ 4662938 h 4662939"/>
              <a:gd name="connsiteX7" fmla="*/ 2334323 w 4668644"/>
              <a:gd name="connsiteY7" fmla="*/ 3060617 h 4662939"/>
              <a:gd name="connsiteX8" fmla="*/ 732000 w 4668644"/>
              <a:gd name="connsiteY8" fmla="*/ 4662939 h 4662939"/>
              <a:gd name="connsiteX9" fmla="*/ 0 w 4668644"/>
              <a:gd name="connsiteY9" fmla="*/ 3930939 h 4662939"/>
              <a:gd name="connsiteX10" fmla="*/ 1602322 w 4668644"/>
              <a:gd name="connsiteY10" fmla="*/ 2328616 h 4662939"/>
              <a:gd name="connsiteX11" fmla="*/ 5707 w 4668644"/>
              <a:gd name="connsiteY11" fmla="*/ 732001 h 466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8644" h="4662939">
                <a:moveTo>
                  <a:pt x="737707" y="0"/>
                </a:moveTo>
                <a:lnTo>
                  <a:pt x="2334323" y="1596616"/>
                </a:lnTo>
                <a:lnTo>
                  <a:pt x="3930937" y="2"/>
                </a:lnTo>
                <a:lnTo>
                  <a:pt x="4662937" y="732002"/>
                </a:lnTo>
                <a:lnTo>
                  <a:pt x="3066323" y="2328616"/>
                </a:lnTo>
                <a:lnTo>
                  <a:pt x="4668644" y="3930937"/>
                </a:lnTo>
                <a:lnTo>
                  <a:pt x="3936644" y="4662938"/>
                </a:lnTo>
                <a:lnTo>
                  <a:pt x="2334323" y="3060617"/>
                </a:lnTo>
                <a:lnTo>
                  <a:pt x="732000" y="4662939"/>
                </a:lnTo>
                <a:lnTo>
                  <a:pt x="0" y="3930939"/>
                </a:lnTo>
                <a:lnTo>
                  <a:pt x="1602322" y="2328616"/>
                </a:lnTo>
                <a:lnTo>
                  <a:pt x="5707" y="732001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8776251" y="13251"/>
            <a:ext cx="3415749" cy="6831499"/>
          </a:xfrm>
          <a:custGeom>
            <a:avLst/>
            <a:gdLst>
              <a:gd name="connsiteX0" fmla="*/ 3415749 w 3415749"/>
              <a:gd name="connsiteY0" fmla="*/ 0 h 6831499"/>
              <a:gd name="connsiteX1" fmla="*/ 3415749 w 3415749"/>
              <a:gd name="connsiteY1" fmla="*/ 6831499 h 6831499"/>
              <a:gd name="connsiteX2" fmla="*/ 0 w 3415749"/>
              <a:gd name="connsiteY2" fmla="*/ 3415750 h 68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5749" h="6831499">
                <a:moveTo>
                  <a:pt x="3415749" y="0"/>
                </a:moveTo>
                <a:lnTo>
                  <a:pt x="3415749" y="6831499"/>
                </a:lnTo>
                <a:lnTo>
                  <a:pt x="0" y="34157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637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1431612"/>
            <a:ext cx="7088215" cy="5426388"/>
          </a:xfrm>
          <a:custGeom>
            <a:avLst/>
            <a:gdLst>
              <a:gd name="connsiteX0" fmla="*/ 5417120 w 7088215"/>
              <a:gd name="connsiteY0" fmla="*/ 0 h 5426388"/>
              <a:gd name="connsiteX1" fmla="*/ 7088215 w 7088215"/>
              <a:gd name="connsiteY1" fmla="*/ 1671095 h 5426388"/>
              <a:gd name="connsiteX2" fmla="*/ 3332921 w 7088215"/>
              <a:gd name="connsiteY2" fmla="*/ 5426388 h 5426388"/>
              <a:gd name="connsiteX3" fmla="*/ 0 w 7088215"/>
              <a:gd name="connsiteY3" fmla="*/ 5426388 h 5426388"/>
              <a:gd name="connsiteX4" fmla="*/ 0 w 7088215"/>
              <a:gd name="connsiteY4" fmla="*/ 5417119 h 542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8215" h="5426388">
                <a:moveTo>
                  <a:pt x="5417120" y="0"/>
                </a:moveTo>
                <a:lnTo>
                  <a:pt x="7088215" y="1671095"/>
                </a:lnTo>
                <a:lnTo>
                  <a:pt x="3332921" y="5426388"/>
                </a:lnTo>
                <a:lnTo>
                  <a:pt x="0" y="5426388"/>
                </a:lnTo>
                <a:lnTo>
                  <a:pt x="0" y="5417119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2" y="1"/>
            <a:ext cx="6095999" cy="5857461"/>
          </a:xfrm>
          <a:custGeom>
            <a:avLst/>
            <a:gdLst>
              <a:gd name="connsiteX0" fmla="*/ 4186365 w 6095999"/>
              <a:gd name="connsiteY0" fmla="*/ 0 h 5857461"/>
              <a:gd name="connsiteX1" fmla="*/ 6095999 w 6095999"/>
              <a:gd name="connsiteY1" fmla="*/ 0 h 5857461"/>
              <a:gd name="connsiteX2" fmla="*/ 6095999 w 6095999"/>
              <a:gd name="connsiteY2" fmla="*/ 1432556 h 5857461"/>
              <a:gd name="connsiteX3" fmla="*/ 1671095 w 6095999"/>
              <a:gd name="connsiteY3" fmla="*/ 5857461 h 5857461"/>
              <a:gd name="connsiteX4" fmla="*/ 0 w 6095999"/>
              <a:gd name="connsiteY4" fmla="*/ 4186366 h 585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5999" h="5857461">
                <a:moveTo>
                  <a:pt x="4186365" y="0"/>
                </a:moveTo>
                <a:lnTo>
                  <a:pt x="6095999" y="0"/>
                </a:lnTo>
                <a:lnTo>
                  <a:pt x="6095999" y="1432556"/>
                </a:lnTo>
                <a:lnTo>
                  <a:pt x="1671095" y="5857461"/>
                </a:lnTo>
                <a:lnTo>
                  <a:pt x="0" y="4186366"/>
                </a:lnTo>
                <a:close/>
              </a:path>
            </a:pathLst>
          </a:cu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200"/>
            </a:lvl1pPr>
          </a:lstStyle>
          <a:p>
            <a:r>
              <a:rPr lang="en-US" smtClean="0"/>
              <a:t>Drag and Drop image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78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9677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54" r:id="rId3"/>
    <p:sldLayoutId id="2147483658" r:id="rId4"/>
    <p:sldLayoutId id="2147483660" r:id="rId5"/>
    <p:sldLayoutId id="2147483664" r:id="rId6"/>
    <p:sldLayoutId id="2147483724" r:id="rId7"/>
    <p:sldLayoutId id="2147483675" r:id="rId8"/>
    <p:sldLayoutId id="2147483676" r:id="rId9"/>
    <p:sldLayoutId id="2147483684" r:id="rId10"/>
    <p:sldLayoutId id="2147483689" r:id="rId11"/>
    <p:sldLayoutId id="2147483725" r:id="rId12"/>
    <p:sldLayoutId id="2147483727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  <p15:guide id="7" pos="7080" userDrawn="1">
          <p15:clr>
            <a:srgbClr val="F26B43"/>
          </p15:clr>
        </p15:guide>
        <p15:guide id="8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8265411" y="449943"/>
            <a:ext cx="4345081" cy="4345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795657" y="2051824"/>
            <a:ext cx="3814835" cy="3814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500" y="3671783"/>
            <a:ext cx="3124253" cy="112646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ko-KR" altLang="en-US" sz="4000" dirty="0" smtClean="0">
                <a:latin typeface="Montserrat" charset="0"/>
                <a:ea typeface="Montserrat" charset="0"/>
                <a:cs typeface="Montserrat" charset="0"/>
              </a:rPr>
              <a:t>단편영화</a:t>
            </a:r>
            <a:endParaRPr lang="en-US" sz="4000" dirty="0" smtClean="0">
              <a:latin typeface="Montserrat" charset="0"/>
              <a:ea typeface="Montserrat" charset="0"/>
              <a:cs typeface="Montserrat" charset="0"/>
            </a:endParaRPr>
          </a:p>
          <a:p>
            <a:pPr>
              <a:lnSpc>
                <a:spcPct val="80000"/>
              </a:lnSpc>
            </a:pPr>
            <a:r>
              <a:rPr lang="en-US" sz="4400" b="1" dirty="0" smtClean="0">
                <a:latin typeface="Montserrat" charset="0"/>
                <a:ea typeface="Montserrat" charset="0"/>
                <a:cs typeface="Montserrat" charset="0"/>
              </a:rPr>
              <a:t>  ‘</a:t>
            </a:r>
            <a:r>
              <a:rPr lang="ko-KR" altLang="en-US" sz="4400" b="1" dirty="0" smtClean="0">
                <a:latin typeface="Montserrat" charset="0"/>
                <a:ea typeface="Montserrat" charset="0"/>
                <a:cs typeface="Montserrat" charset="0"/>
              </a:rPr>
              <a:t>또 다른 나</a:t>
            </a:r>
            <a:r>
              <a:rPr lang="en-US" altLang="ko-KR" sz="4000" b="1" dirty="0" smtClean="0">
                <a:latin typeface="Montserrat" charset="0"/>
                <a:ea typeface="Montserrat" charset="0"/>
                <a:cs typeface="Montserrat" charset="0"/>
              </a:rPr>
              <a:t>’</a:t>
            </a:r>
            <a:endParaRPr lang="en-US" sz="4000" b="1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08729" y="4977097"/>
            <a:ext cx="1413329" cy="3323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200" dirty="0" smtClean="0"/>
              <a:t>캐릭터 중심으로 </a:t>
            </a:r>
            <a:endParaRPr lang="en-US" sz="1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952500" y="3430921"/>
            <a:ext cx="1801851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그림 개체 틀 29" descr="images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3883" r="13883"/>
          <a:stretch>
            <a:fillRect/>
          </a:stretch>
        </p:blipFill>
        <p:spPr/>
      </p:pic>
      <p:pic>
        <p:nvPicPr>
          <p:cNvPr id="32" name="그림 개체 틀 31" descr="가면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14552" b="14552"/>
          <a:stretch>
            <a:fillRect/>
          </a:stretch>
        </p:blipFill>
        <p:spPr/>
      </p:pic>
      <p:pic>
        <p:nvPicPr>
          <p:cNvPr id="36" name="그림 개체 틀 35" descr="images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0433" r="10433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2933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037944" y="1148806"/>
            <a:ext cx="5805714" cy="784830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 fontAlgn="base" latinLnBrk="1"/>
            <a:r>
              <a:rPr lang="ko-KR" altLang="en-US" sz="1600" b="1" dirty="0" smtClean="0">
                <a:solidFill>
                  <a:schemeClr val="tx2"/>
                </a:solidFill>
              </a:rPr>
              <a:t>기획의도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: </a:t>
            </a:r>
            <a:r>
              <a:rPr lang="ko-KR" altLang="en-US" sz="1600" b="1" dirty="0" smtClean="0">
                <a:solidFill>
                  <a:schemeClr val="tx2"/>
                </a:solidFill>
              </a:rPr>
              <a:t>타인에 대한 관심과 소통이 결연된 현대사회 속에서 관계를 맺는 방식의 특수성에 대한 문제를 제고하고자 이 영상을 제작한다</a:t>
            </a:r>
            <a:r>
              <a:rPr lang="en-US" altLang="ko-KR" sz="1600" b="1" dirty="0" smtClean="0">
                <a:solidFill>
                  <a:schemeClr val="tx2"/>
                </a:solidFill>
              </a:rPr>
              <a:t>.</a:t>
            </a:r>
            <a:endParaRPr lang="ko-KR" alt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05899" y="1771012"/>
            <a:ext cx="2816535" cy="228204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>
              <a:lnSpc>
                <a:spcPct val="150000"/>
              </a:lnSpc>
            </a:pPr>
            <a:endParaRPr lang="en-US" sz="900" b="1" spc="300" dirty="0" smtClean="0">
              <a:solidFill>
                <a:schemeClr val="accent2"/>
              </a:solidFill>
              <a:latin typeface="Montserrat Semi" charset="0"/>
              <a:ea typeface="Montserrat Semi" charset="0"/>
              <a:cs typeface="Montserrat Semi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05601" y="2239255"/>
            <a:ext cx="3846286" cy="4016484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묻지마 살인   </a:t>
            </a:r>
            <a:r>
              <a:rPr lang="en-US" altLang="ko-KR" sz="1400" b="1" dirty="0" err="1" smtClean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vs</a:t>
            </a:r>
            <a:r>
              <a:rPr lang="en-US" altLang="ko-KR" sz="1400" b="1" dirty="0" smtClean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   </a:t>
            </a:r>
            <a:r>
              <a:rPr lang="ko-KR" altLang="en-US" sz="1400" b="1" dirty="0" err="1" smtClean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물어야할</a:t>
            </a:r>
            <a:r>
              <a:rPr lang="ko-KR" altLang="en-US" sz="1400" b="1" dirty="0" smtClean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 살인</a:t>
            </a:r>
            <a:endParaRPr lang="en-US" altLang="ko-KR" sz="1400" b="1" dirty="0" smtClean="0">
              <a:solidFill>
                <a:schemeClr val="tx2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altLang="ko-KR" sz="12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Montserrat Light" charset="0"/>
                <a:ea typeface="Montserrat Light" charset="0"/>
                <a:cs typeface="Montserrat Light" charset="0"/>
              </a:rPr>
              <a:t>원인이 아니라 무언가로부터 촉발된 결과적 살인</a:t>
            </a:r>
            <a:endParaRPr lang="en-US" altLang="ko-KR" sz="12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altLang="ko-KR" sz="12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latin typeface="Montserrat Light" charset="0"/>
                <a:ea typeface="Montserrat Light" charset="0"/>
                <a:cs typeface="Montserrat Light" charset="0"/>
              </a:rPr>
              <a:t>나는 누구인가</a:t>
            </a:r>
            <a:r>
              <a:rPr lang="en-US" altLang="ko-KR" sz="1200" b="1" dirty="0" smtClean="0">
                <a:latin typeface="Montserrat Light" charset="0"/>
                <a:ea typeface="Montserrat Light" charset="0"/>
                <a:cs typeface="Montserrat Light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1200" b="1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latin typeface="Montserrat Light" charset="0"/>
                <a:ea typeface="Montserrat Light" charset="0"/>
                <a:cs typeface="Montserrat Light" charset="0"/>
              </a:rPr>
              <a:t>나는 왜 태어났는가</a:t>
            </a:r>
            <a:r>
              <a:rPr lang="en-US" altLang="ko-KR" sz="1200" b="1" dirty="0" smtClean="0">
                <a:latin typeface="Montserrat Light" charset="0"/>
                <a:ea typeface="Montserrat Light" charset="0"/>
                <a:cs typeface="Montserrat Light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1200" b="1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Montserrat Light" charset="0"/>
                <a:ea typeface="Montserrat Light" charset="0"/>
                <a:cs typeface="Montserrat Light" charset="0"/>
              </a:rPr>
              <a:t>“</a:t>
            </a:r>
            <a:r>
              <a:rPr lang="ko-KR" altLang="en-US" sz="1200" b="1" dirty="0" smtClean="0">
                <a:latin typeface="Montserrat Light" charset="0"/>
                <a:ea typeface="Montserrat Light" charset="0"/>
                <a:cs typeface="Montserrat Light" charset="0"/>
              </a:rPr>
              <a:t>없는 자는 있는 자에게 맞서 싸워야 한다</a:t>
            </a:r>
            <a:r>
              <a:rPr lang="en-US" altLang="ko-KR" sz="1200" b="1" dirty="0" smtClean="0">
                <a:latin typeface="Montserrat Light" charset="0"/>
                <a:ea typeface="Montserrat Light" charset="0"/>
                <a:cs typeface="Montserrat Light" charset="0"/>
              </a:rPr>
              <a:t>.”</a:t>
            </a:r>
          </a:p>
          <a:p>
            <a:pPr>
              <a:lnSpc>
                <a:spcPct val="150000"/>
              </a:lnSpc>
            </a:pPr>
            <a:endParaRPr lang="en-US" altLang="ko-KR" sz="12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altLang="ko-KR" sz="12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latin typeface="HY견고딕" pitchFamily="18" charset="-127"/>
                <a:ea typeface="HY견고딕" pitchFamily="18" charset="-127"/>
                <a:cs typeface="Montserrat Light" charset="0"/>
              </a:rPr>
              <a:t>이유 없는 살인은 존재하는가</a:t>
            </a:r>
            <a:r>
              <a:rPr lang="en-US" altLang="ko-KR" sz="1400" b="1" dirty="0" smtClean="0">
                <a:latin typeface="HY견고딕" pitchFamily="18" charset="-127"/>
                <a:ea typeface="HY견고딕" pitchFamily="18" charset="-127"/>
                <a:cs typeface="Montserrat Light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Montserrat Light" charset="0"/>
              <a:ea typeface="Montserrat Light" charset="0"/>
              <a:cs typeface="Montserrat Light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9" name="오른쪽 화살표 8"/>
          <p:cNvSpPr/>
          <p:nvPr/>
        </p:nvSpPr>
        <p:spPr>
          <a:xfrm>
            <a:off x="4942840" y="2743198"/>
            <a:ext cx="900000" cy="1080000"/>
          </a:xfrm>
          <a:prstGeom prst="rightArrow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2" name="그림 개체 틀 11" descr="제목 없음.pn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l="8979" r="8979"/>
          <a:stretch>
            <a:fillRect/>
          </a:stretch>
        </p:blipFill>
        <p:spPr/>
      </p:pic>
      <p:sp>
        <p:nvSpPr>
          <p:cNvPr id="13" name="TextBox 12"/>
          <p:cNvSpPr txBox="1"/>
          <p:nvPr/>
        </p:nvSpPr>
        <p:spPr>
          <a:xfrm>
            <a:off x="7772401" y="174171"/>
            <a:ext cx="1705428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 fontAlgn="base" latinLnBrk="1"/>
            <a:r>
              <a:rPr lang="ko-KR" altLang="en-US" sz="2400" b="1" dirty="0" smtClean="0">
                <a:solidFill>
                  <a:schemeClr val="tx2"/>
                </a:solidFill>
              </a:rPr>
              <a:t>간단한 설명</a:t>
            </a:r>
            <a:endParaRPr lang="ko-KR" alt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0522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개체 틀 17" descr="images (4)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6727" r="16727"/>
          <a:stretch>
            <a:fillRect/>
          </a:stretch>
        </p:blipFill>
        <p:spPr/>
      </p:pic>
      <p:grpSp>
        <p:nvGrpSpPr>
          <p:cNvPr id="12" name="Group 11"/>
          <p:cNvGrpSpPr/>
          <p:nvPr/>
        </p:nvGrpSpPr>
        <p:grpSpPr>
          <a:xfrm>
            <a:off x="2980860" y="2888166"/>
            <a:ext cx="1086781" cy="1081668"/>
            <a:chOff x="2905357" y="2888166"/>
            <a:chExt cx="1086781" cy="1081668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2910469" y="2888166"/>
              <a:ext cx="1081669" cy="108166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905357" y="2888166"/>
              <a:ext cx="1081669" cy="108166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728831" y="2542478"/>
            <a:ext cx="2125582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ko-KR" altLang="en-US" sz="3200" b="1" dirty="0" smtClean="0">
                <a:latin typeface="Montserrat SemiBold" charset="0"/>
                <a:ea typeface="Montserrat SemiBold" charset="0"/>
                <a:cs typeface="Montserrat SemiBold" charset="0"/>
              </a:rPr>
              <a:t>캐릭터 분석</a:t>
            </a:r>
            <a:endParaRPr lang="en-US" sz="3200" b="1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728831" y="2152185"/>
            <a:ext cx="1801851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87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개체 틀 12" descr="tunnel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t="15000" b="15000"/>
          <a:stretch>
            <a:fillRect/>
          </a:stretch>
        </p:blipFill>
        <p:spPr>
          <a:xfrm>
            <a:off x="825500" y="0"/>
            <a:ext cx="10541000" cy="5270500"/>
          </a:xfrm>
        </p:spPr>
      </p:pic>
      <p:sp>
        <p:nvSpPr>
          <p:cNvPr id="7" name="TextBox 6"/>
          <p:cNvSpPr txBox="1"/>
          <p:nvPr/>
        </p:nvSpPr>
        <p:spPr>
          <a:xfrm>
            <a:off x="246743" y="2368307"/>
            <a:ext cx="2659382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ko-KR" altLang="en-US" sz="4000" b="1" dirty="0" smtClean="0">
                <a:latin typeface="Montserrat SemiBold" charset="0"/>
                <a:ea typeface="Montserrat SemiBold" charset="0"/>
                <a:cs typeface="Montserrat SemiBold" charset="0"/>
              </a:rPr>
              <a:t>캐릭터 설명</a:t>
            </a:r>
            <a:endParaRPr lang="en-US" sz="4000" b="1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7472" y="4496648"/>
            <a:ext cx="2139042" cy="3323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200" b="1" dirty="0" smtClean="0"/>
              <a:t>여자 주인공</a:t>
            </a:r>
            <a:r>
              <a:rPr lang="en-US" altLang="ko-KR" sz="1200" b="1" dirty="0" smtClean="0"/>
              <a:t> ‘</a:t>
            </a:r>
            <a:r>
              <a:rPr lang="ko-KR" altLang="en-US" sz="1200" b="1" dirty="0" smtClean="0"/>
              <a:t>수영</a:t>
            </a:r>
            <a:r>
              <a:rPr lang="en-US" altLang="ko-KR" sz="1200" b="1" dirty="0" smtClean="0"/>
              <a:t>’</a:t>
            </a:r>
            <a:r>
              <a:rPr lang="ko-KR" altLang="en-US" sz="1200" b="1" dirty="0" smtClean="0"/>
              <a:t>을 중심으로 </a:t>
            </a:r>
            <a:endParaRPr lang="en-US" sz="12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16236" y="5101234"/>
            <a:ext cx="477634" cy="4776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724400" y="4209398"/>
            <a:ext cx="274320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개체 틀 13" descr="다운로드 (1)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t="25000" b="25000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3943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개체 틀 20" descr="다운로드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t="297" b="297"/>
          <a:stretch>
            <a:fillRect/>
          </a:stretch>
        </p:blipFill>
        <p:spPr>
          <a:xfrm>
            <a:off x="4106951" y="1628272"/>
            <a:ext cx="3702997" cy="3698471"/>
          </a:xfrm>
        </p:spPr>
      </p:pic>
      <p:sp>
        <p:nvSpPr>
          <p:cNvPr id="9" name="TextBox 8"/>
          <p:cNvSpPr txBox="1"/>
          <p:nvPr/>
        </p:nvSpPr>
        <p:spPr>
          <a:xfrm>
            <a:off x="8383987" y="1573922"/>
            <a:ext cx="3445156" cy="10028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base" latinLnBrk="1"/>
            <a:r>
              <a:rPr lang="ko-KR" altLang="en-US" sz="1600" dirty="0" smtClean="0"/>
              <a:t>사회적 해결책이 아닌 개인적 위안에 집착하여 삶에 대한 </a:t>
            </a:r>
            <a:r>
              <a:rPr lang="ko-KR" altLang="en-US" sz="1600" dirty="0" err="1" smtClean="0"/>
              <a:t>자존감이</a:t>
            </a:r>
            <a:r>
              <a:rPr lang="ko-KR" altLang="en-US" sz="1600" dirty="0" smtClean="0"/>
              <a:t> 하락된 상태다</a:t>
            </a:r>
          </a:p>
          <a:p>
            <a:pPr>
              <a:lnSpc>
                <a:spcPct val="130000"/>
              </a:lnSpc>
            </a:pP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9791874" y="945535"/>
            <a:ext cx="528991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ko-KR" altLang="en-US" b="1" spc="300" dirty="0" smtClean="0">
                <a:latin typeface="Montserrat SemiBold" charset="0"/>
                <a:ea typeface="Montserrat SemiBold" charset="0"/>
                <a:cs typeface="Montserrat SemiBold" charset="0"/>
              </a:rPr>
              <a:t>상태</a:t>
            </a:r>
            <a:endParaRPr lang="en-US" b="1" spc="300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135" y="1617465"/>
            <a:ext cx="3187636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base" latinLnBrk="1"/>
            <a:r>
              <a:rPr lang="en-US" altLang="ko-KR" sz="1600" dirty="0" err="1" smtClean="0"/>
              <a:t>본인의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사회적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위치와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세월이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흐를수록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느끼게되는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소외감으로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인해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범죄를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일으키는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캐릭터</a:t>
            </a:r>
            <a:endParaRPr lang="en-US" altLang="ko-KR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57829" y="1105192"/>
            <a:ext cx="624114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ko-KR" altLang="en-US" b="1" spc="300" dirty="0" smtClean="0">
                <a:latin typeface="Montserrat SemiBold" charset="0"/>
                <a:ea typeface="Montserrat SemiBold" charset="0"/>
                <a:cs typeface="Montserrat SemiBold" charset="0"/>
              </a:rPr>
              <a:t>범죄</a:t>
            </a:r>
            <a:endParaRPr lang="en-US" b="1" spc="300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98501" y="5230331"/>
            <a:ext cx="3517727" cy="10525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600" dirty="0" smtClean="0"/>
              <a:t>사회적 외톨이로 본인을 치부하며 분노와 좌절감을 외부세계의 무차별적인 적대감을 갖고 있다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9806386" y="4703541"/>
            <a:ext cx="528991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ko-KR" altLang="en-US" b="1" spc="300" dirty="0" smtClean="0">
                <a:latin typeface="Montserrat SemiBold" charset="0"/>
                <a:ea typeface="Montserrat SemiBold" charset="0"/>
                <a:cs typeface="Montserrat SemiBold" charset="0"/>
              </a:rPr>
              <a:t>성격</a:t>
            </a:r>
            <a:endParaRPr lang="en-US" b="1" spc="300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2821" y="5404501"/>
            <a:ext cx="2723178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base" latinLnBrk="1"/>
            <a:r>
              <a:rPr lang="ko-KR" altLang="en-US" sz="1600" dirty="0" smtClean="0"/>
              <a:t>자존심을 </a:t>
            </a:r>
            <a:r>
              <a:rPr lang="ko-KR" altLang="en-US" sz="1600" dirty="0" err="1" smtClean="0"/>
              <a:t>추스리기</a:t>
            </a:r>
            <a:r>
              <a:rPr lang="ko-KR" altLang="en-US" sz="1600" dirty="0" smtClean="0"/>
              <a:t> 위해 </a:t>
            </a:r>
            <a:r>
              <a:rPr lang="ko-KR" altLang="en-US" sz="1600" dirty="0" err="1" smtClean="0"/>
              <a:t>온갖망상을</a:t>
            </a:r>
            <a:r>
              <a:rPr lang="ko-KR" altLang="en-US" sz="1600" dirty="0" smtClean="0"/>
              <a:t> 한다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769537" y="4834169"/>
            <a:ext cx="528991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r"/>
            <a:r>
              <a:rPr lang="ko-KR" altLang="en-US" b="1" spc="300" dirty="0" smtClean="0">
                <a:latin typeface="Montserrat SemiBold" charset="0"/>
                <a:ea typeface="Montserrat SemiBold" charset="0"/>
                <a:cs typeface="Montserrat SemiBold" charset="0"/>
              </a:rPr>
              <a:t>과정</a:t>
            </a:r>
            <a:endParaRPr lang="en-US" b="1" spc="300" dirty="0">
              <a:latin typeface="Montserrat SemiBold" charset="0"/>
              <a:ea typeface="Montserrat SemiBold" charset="0"/>
              <a:cs typeface="Montserrat SemiBold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08990" y="579695"/>
            <a:ext cx="3557751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fontAlgn="base" latinLnBrk="1"/>
            <a:r>
              <a:rPr lang="ko-KR" altLang="en-US" b="1" dirty="0" smtClean="0"/>
              <a:t>외부적 인식            내부적 상태</a:t>
            </a:r>
            <a:endParaRPr lang="en-US" altLang="ko-KR" b="1" dirty="0"/>
          </a:p>
        </p:txBody>
      </p:sp>
      <p:sp>
        <p:nvSpPr>
          <p:cNvPr id="27" name="부등호 26"/>
          <p:cNvSpPr/>
          <p:nvPr/>
        </p:nvSpPr>
        <p:spPr>
          <a:xfrm>
            <a:off x="5704115" y="609600"/>
            <a:ext cx="478971" cy="275772"/>
          </a:xfrm>
          <a:prstGeom prst="mathNotEqual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7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8385" y="5662756"/>
            <a:ext cx="1894749" cy="52322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ko-KR" altLang="en-US" sz="2800" dirty="0" smtClean="0">
                <a:latin typeface="Montserrat" charset="0"/>
                <a:ea typeface="Montserrat" charset="0"/>
                <a:cs typeface="Montserrat" charset="0"/>
              </a:rPr>
              <a:t>숨겨진 폭탄</a:t>
            </a:r>
            <a:endParaRPr lang="en-US" sz="28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8613" y="5558971"/>
            <a:ext cx="512961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3600" b="1" dirty="0" err="1" smtClean="0">
                <a:latin typeface="Montserrat" charset="0"/>
                <a:ea typeface="Montserrat" charset="0"/>
                <a:cs typeface="Montserrat" charset="0"/>
              </a:rPr>
              <a:t>vs</a:t>
            </a:r>
            <a:endParaRPr lang="en-US" sz="3600" b="1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62727" y="5655496"/>
            <a:ext cx="1894749" cy="52322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ko-KR" altLang="en-US" sz="2800" dirty="0" smtClean="0">
                <a:latin typeface="Montserrat" charset="0"/>
                <a:ea typeface="Montserrat" charset="0"/>
                <a:cs typeface="Montserrat" charset="0"/>
              </a:rPr>
              <a:t>평범한 사람</a:t>
            </a:r>
            <a:endParaRPr lang="en-US" sz="28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8268" y="5677272"/>
            <a:ext cx="2494273" cy="52322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ko-KR" altLang="en-US" sz="2800" dirty="0" smtClean="0">
                <a:latin typeface="Montserrat" charset="0"/>
                <a:ea typeface="Montserrat" charset="0"/>
                <a:cs typeface="Montserrat" charset="0"/>
              </a:rPr>
              <a:t>외성</a:t>
            </a:r>
            <a:r>
              <a:rPr lang="en-US" altLang="ko-KR" sz="2800" dirty="0" smtClean="0">
                <a:latin typeface="Montserrat" charset="0"/>
                <a:ea typeface="Montserrat" charset="0"/>
                <a:cs typeface="Montserrat" charset="0"/>
              </a:rPr>
              <a:t>(</a:t>
            </a:r>
            <a:r>
              <a:rPr lang="ko-KR" altLang="en-US" sz="2800" dirty="0" smtClean="0">
                <a:latin typeface="Montserrat" charset="0"/>
                <a:ea typeface="Montserrat" charset="0"/>
                <a:cs typeface="Montserrat" charset="0"/>
              </a:rPr>
              <a:t>향</a:t>
            </a:r>
            <a:r>
              <a:rPr lang="en-US" altLang="ko-KR" sz="2800" dirty="0" smtClean="0">
                <a:latin typeface="Montserrat" charset="0"/>
                <a:ea typeface="Montserrat" charset="0"/>
                <a:cs typeface="Montserrat" charset="0"/>
              </a:rPr>
              <a:t>)</a:t>
            </a:r>
            <a:r>
              <a:rPr lang="ko-KR" altLang="en-US" sz="2800" dirty="0" smtClean="0">
                <a:latin typeface="Montserrat" charset="0"/>
                <a:ea typeface="Montserrat" charset="0"/>
                <a:cs typeface="Montserrat" charset="0"/>
              </a:rPr>
              <a:t>적 성격</a:t>
            </a:r>
            <a:endParaRPr lang="en-US" sz="28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62028" y="5626469"/>
            <a:ext cx="2494273" cy="52322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ko-KR" altLang="en-US" sz="2800" dirty="0" smtClean="0">
                <a:latin typeface="Montserrat" charset="0"/>
                <a:ea typeface="Montserrat" charset="0"/>
                <a:cs typeface="Montserrat" charset="0"/>
              </a:rPr>
              <a:t>내성</a:t>
            </a:r>
            <a:r>
              <a:rPr lang="en-US" altLang="ko-KR" sz="2800" dirty="0" smtClean="0">
                <a:latin typeface="Montserrat" charset="0"/>
                <a:ea typeface="Montserrat" charset="0"/>
                <a:cs typeface="Montserrat" charset="0"/>
              </a:rPr>
              <a:t>(</a:t>
            </a:r>
            <a:r>
              <a:rPr lang="ko-KR" altLang="en-US" sz="2800" dirty="0" smtClean="0">
                <a:latin typeface="Montserrat" charset="0"/>
                <a:ea typeface="Montserrat" charset="0"/>
                <a:cs typeface="Montserrat" charset="0"/>
              </a:rPr>
              <a:t>향</a:t>
            </a:r>
            <a:r>
              <a:rPr lang="en-US" altLang="ko-KR" sz="2800" dirty="0" smtClean="0">
                <a:latin typeface="Montserrat" charset="0"/>
                <a:ea typeface="Montserrat" charset="0"/>
                <a:cs typeface="Montserrat" charset="0"/>
              </a:rPr>
              <a:t>)</a:t>
            </a:r>
            <a:r>
              <a:rPr lang="ko-KR" altLang="en-US" sz="2800" dirty="0" smtClean="0">
                <a:latin typeface="Montserrat" charset="0"/>
                <a:ea typeface="Montserrat" charset="0"/>
                <a:cs typeface="Montserrat" charset="0"/>
              </a:rPr>
              <a:t>적 성격</a:t>
            </a:r>
            <a:endParaRPr lang="en-US" sz="28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5757" y="4826001"/>
            <a:ext cx="512961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3600" dirty="0" err="1" smtClean="0">
                <a:latin typeface="Montserrat" charset="0"/>
                <a:ea typeface="Montserrat" charset="0"/>
                <a:cs typeface="Montserrat" charset="0"/>
              </a:rPr>
              <a:t>vs</a:t>
            </a:r>
            <a:endParaRPr lang="en-US" sz="36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50669" y="5009613"/>
            <a:ext cx="3032882" cy="4001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ko-KR" altLang="en-US" sz="2000" dirty="0" smtClean="0">
                <a:latin typeface="Montserrat" charset="0"/>
                <a:ea typeface="Montserrat" charset="0"/>
                <a:cs typeface="Montserrat" charset="0"/>
              </a:rPr>
              <a:t>사회적 행동에 수동적 인물</a:t>
            </a:r>
            <a:endParaRPr lang="en-US" sz="20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4970" y="4944296"/>
            <a:ext cx="3106058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ko-KR" altLang="en-US" sz="2000" dirty="0" smtClean="0">
                <a:latin typeface="Montserrat" charset="0"/>
                <a:ea typeface="Montserrat" charset="0"/>
                <a:cs typeface="Montserrat" charset="0"/>
              </a:rPr>
              <a:t>개인적 행동에 능동적 인물</a:t>
            </a:r>
            <a:endParaRPr lang="en-US" sz="20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71641" y="5558972"/>
            <a:ext cx="512961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3600" b="1" dirty="0" err="1" smtClean="0">
                <a:latin typeface="Montserrat" charset="0"/>
                <a:ea typeface="Montserrat" charset="0"/>
                <a:cs typeface="Montserrat" charset="0"/>
              </a:rPr>
              <a:t>vs</a:t>
            </a:r>
            <a:endParaRPr lang="en-US" sz="3600" b="1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50096" y="334264"/>
            <a:ext cx="5297279" cy="969496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ko-KR" altLang="en-US" sz="4000" b="1" spc="3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여주인공 분위기</a:t>
            </a:r>
            <a:endParaRPr lang="en-US" altLang="ko-KR" sz="4000" b="1" spc="300" dirty="0" smtClean="0">
              <a:solidFill>
                <a:schemeClr val="tx2"/>
              </a:solidFill>
              <a:latin typeface="Playfair Display SC" charset="0"/>
              <a:ea typeface="Playfair Display SC" charset="0"/>
              <a:cs typeface="Playfair Display SC" charset="0"/>
            </a:endParaRPr>
          </a:p>
          <a:p>
            <a:pPr algn="ctr"/>
            <a:r>
              <a:rPr lang="ko-KR" altLang="en-US" sz="2000" b="1" spc="300" dirty="0" smtClean="0">
                <a:solidFill>
                  <a:schemeClr val="tx2"/>
                </a:solidFill>
                <a:latin typeface="Playfair Display SC" charset="0"/>
                <a:ea typeface="Playfair Display SC" charset="0"/>
                <a:cs typeface="Playfair Display SC" charset="0"/>
              </a:rPr>
              <a:t>이미지적 느낌</a:t>
            </a:r>
            <a:endParaRPr lang="en-US" sz="2000" b="1" spc="300" dirty="0" smtClean="0">
              <a:solidFill>
                <a:schemeClr val="tx2"/>
              </a:solidFill>
              <a:latin typeface="Playfair Display SC" charset="0"/>
              <a:ea typeface="Playfair Display SC" charset="0"/>
              <a:cs typeface="Playfair Display SC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63564" y="1389766"/>
            <a:ext cx="2816535" cy="247119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00" b="1" spc="300" dirty="0" smtClean="0">
                <a:solidFill>
                  <a:schemeClr val="accent2"/>
                </a:solidFill>
                <a:latin typeface="Montserrat Semi" charset="0"/>
                <a:ea typeface="Montserrat Semi" charset="0"/>
                <a:cs typeface="Montserrat Semi" charset="0"/>
              </a:rPr>
              <a:t>가상의 주인공</a:t>
            </a:r>
            <a:endParaRPr lang="en-US" sz="1000" b="1" spc="300" dirty="0" smtClean="0">
              <a:solidFill>
                <a:schemeClr val="accent2"/>
              </a:solidFill>
              <a:latin typeface="Montserrat Semi" charset="0"/>
              <a:ea typeface="Montserrat Semi" charset="0"/>
              <a:cs typeface="Montserrat Semi" charset="0"/>
            </a:endParaRPr>
          </a:p>
        </p:txBody>
      </p:sp>
      <p:pic>
        <p:nvPicPr>
          <p:cNvPr id="1026" name="Picture 2" descr="C:\Users\USER\Desktop\634690584189194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3282" y="1741715"/>
            <a:ext cx="4126921" cy="3002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810988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2192001" cy="685887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330214" y="5921382"/>
            <a:ext cx="644072" cy="70788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끝</a:t>
            </a:r>
            <a:endParaRPr lang="en-US" sz="4000" b="1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very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F44336"/>
      </a:accent1>
      <a:accent2>
        <a:srgbClr val="E91E63"/>
      </a:accent2>
      <a:accent3>
        <a:srgbClr val="9C27B0"/>
      </a:accent3>
      <a:accent4>
        <a:srgbClr val="673AB7"/>
      </a:accent4>
      <a:accent5>
        <a:srgbClr val="3F51B5"/>
      </a:accent5>
      <a:accent6>
        <a:srgbClr val="2196F3"/>
      </a:accent6>
      <a:hlink>
        <a:srgbClr val="0563C1"/>
      </a:hlink>
      <a:folHlink>
        <a:srgbClr val="954F72"/>
      </a:folHlink>
    </a:clrScheme>
    <a:fontScheme name="Every">
      <a:majorFont>
        <a:latin typeface="Montserrat ExtraBold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157</Words>
  <Application>Microsoft Office PowerPoint</Application>
  <PresentationFormat>사용자 지정</PresentationFormat>
  <Paragraphs>43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Theme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dublin9design@gmail.com</dc:creator>
  <cp:lastModifiedBy>USER</cp:lastModifiedBy>
  <cp:revision>220</cp:revision>
  <dcterms:created xsi:type="dcterms:W3CDTF">2017-02-06T12:53:32Z</dcterms:created>
  <dcterms:modified xsi:type="dcterms:W3CDTF">2018-05-17T09:20:00Z</dcterms:modified>
</cp:coreProperties>
</file>