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6F96"/>
    <a:srgbClr val="F9618C"/>
    <a:srgbClr val="5DD74D"/>
    <a:srgbClr val="67E76D"/>
    <a:srgbClr val="6EF6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459F-CB0F-4FBF-928B-B5E596C93D74}" type="datetimeFigureOut">
              <a:rPr lang="ko-KR" altLang="en-US" smtClean="0"/>
              <a:t>2019-01-24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625C-FFEB-404C-A371-688DB75473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0957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459F-CB0F-4FBF-928B-B5E596C93D74}" type="datetimeFigureOut">
              <a:rPr lang="ko-KR" altLang="en-US" smtClean="0"/>
              <a:t>2019-01-24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625C-FFEB-404C-A371-688DB75473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255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459F-CB0F-4FBF-928B-B5E596C93D74}" type="datetimeFigureOut">
              <a:rPr lang="ko-KR" altLang="en-US" smtClean="0"/>
              <a:t>2019-01-24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625C-FFEB-404C-A371-688DB75473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1996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459F-CB0F-4FBF-928B-B5E596C93D74}" type="datetimeFigureOut">
              <a:rPr lang="ko-KR" altLang="en-US" smtClean="0"/>
              <a:t>2019-01-24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625C-FFEB-404C-A371-688DB75473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9224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459F-CB0F-4FBF-928B-B5E596C93D74}" type="datetimeFigureOut">
              <a:rPr lang="ko-KR" altLang="en-US" smtClean="0"/>
              <a:t>2019-01-24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625C-FFEB-404C-A371-688DB75473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2090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459F-CB0F-4FBF-928B-B5E596C93D74}" type="datetimeFigureOut">
              <a:rPr lang="ko-KR" altLang="en-US" smtClean="0"/>
              <a:t>2019-01-24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625C-FFEB-404C-A371-688DB75473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5543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459F-CB0F-4FBF-928B-B5E596C93D74}" type="datetimeFigureOut">
              <a:rPr lang="ko-KR" altLang="en-US" smtClean="0"/>
              <a:t>2019-01-24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625C-FFEB-404C-A371-688DB75473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1977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459F-CB0F-4FBF-928B-B5E596C93D74}" type="datetimeFigureOut">
              <a:rPr lang="ko-KR" altLang="en-US" smtClean="0"/>
              <a:t>2019-01-24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625C-FFEB-404C-A371-688DB75473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535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459F-CB0F-4FBF-928B-B5E596C93D74}" type="datetimeFigureOut">
              <a:rPr lang="ko-KR" altLang="en-US" smtClean="0"/>
              <a:t>2019-01-24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625C-FFEB-404C-A371-688DB75473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2222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459F-CB0F-4FBF-928B-B5E596C93D74}" type="datetimeFigureOut">
              <a:rPr lang="ko-KR" altLang="en-US" smtClean="0"/>
              <a:t>2019-01-24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625C-FFEB-404C-A371-688DB75473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7038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459F-CB0F-4FBF-928B-B5E596C93D74}" type="datetimeFigureOut">
              <a:rPr lang="ko-KR" altLang="en-US" smtClean="0"/>
              <a:t>2019-01-24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625C-FFEB-404C-A371-688DB75473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4199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D7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6459F-CB0F-4FBF-928B-B5E596C93D74}" type="datetimeFigureOut">
              <a:rPr lang="ko-KR" altLang="en-US" smtClean="0"/>
              <a:t>2019-01-24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D625C-FFEB-404C-A371-688DB75473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3686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rmAutofit/>
          </a:bodyPr>
          <a:lstStyle/>
          <a:p>
            <a:r>
              <a:rPr lang="ko-KR" altLang="en-US" sz="60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S Calli" pitchFamily="2" charset="-127"/>
                <a:ea typeface="HanS Calli" pitchFamily="2" charset="-127"/>
              </a:rPr>
              <a:t>위잉위잉</a:t>
            </a:r>
            <a:r>
              <a:rPr lang="ko-KR" alt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S Calli" pitchFamily="2" charset="-127"/>
                <a:ea typeface="HanS Calli" pitchFamily="2" charset="-127"/>
              </a:rPr>
              <a:t> </a:t>
            </a:r>
            <a:r>
              <a:rPr lang="ko-KR" alt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S Calli" pitchFamily="2" charset="-127"/>
                <a:ea typeface="HanS Calli" pitchFamily="2" charset="-127"/>
              </a:rPr>
              <a:t>캐릭터</a:t>
            </a:r>
            <a:r>
              <a:rPr lang="ko-KR" altLang="en-US" sz="60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S Calli" pitchFamily="2" charset="-127"/>
                <a:ea typeface="HanS Calli" pitchFamily="2" charset="-127"/>
              </a:rPr>
              <a:t> </a:t>
            </a:r>
            <a:r>
              <a:rPr lang="ko-KR" altLang="en-US" sz="60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S Calli" pitchFamily="2" charset="-127"/>
                <a:ea typeface="HanS Calli" pitchFamily="2" charset="-127"/>
              </a:rPr>
              <a:t>컨셉안</a:t>
            </a:r>
            <a:endParaRPr lang="ko-KR" altLang="en-US" sz="60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S Calli" pitchFamily="2" charset="-127"/>
              <a:ea typeface="HanS Calli" pitchFamily="2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75856" y="1988840"/>
            <a:ext cx="2376264" cy="4176464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ko-KR" altLang="en-US" sz="5400" b="1" spc="-150" dirty="0" smtClean="0">
                <a:solidFill>
                  <a:srgbClr val="F961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롱체" pitchFamily="18" charset="-127"/>
                <a:ea typeface="MD아롱체" pitchFamily="18" charset="-127"/>
              </a:rPr>
              <a:t> 흥덕      </a:t>
            </a:r>
            <a:endParaRPr lang="en-US" altLang="ko-KR" sz="5400" b="1" spc="-150" dirty="0" smtClean="0">
              <a:solidFill>
                <a:srgbClr val="F961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D아롱체" pitchFamily="18" charset="-127"/>
              <a:ea typeface="MD아롱체" pitchFamily="18" charset="-127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ko-KR" altLang="en-US" sz="5400" b="1" spc="-150" dirty="0" smtClean="0">
                <a:solidFill>
                  <a:srgbClr val="F961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롱체" pitchFamily="18" charset="-127"/>
                <a:ea typeface="MD아롱체" pitchFamily="18" charset="-127"/>
              </a:rPr>
              <a:t> 두록</a:t>
            </a:r>
            <a:endParaRPr lang="en-US" altLang="ko-KR" sz="5400" b="1" spc="-150" dirty="0" smtClean="0">
              <a:solidFill>
                <a:srgbClr val="F961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D아롱체" pitchFamily="18" charset="-127"/>
              <a:ea typeface="MD아롱체" pitchFamily="18" charset="-127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ko-KR" altLang="en-US" sz="5400" b="1" spc="-150" dirty="0" smtClean="0">
                <a:solidFill>
                  <a:srgbClr val="F961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롱체" pitchFamily="18" charset="-127"/>
                <a:ea typeface="MD아롱체" pitchFamily="18" charset="-127"/>
              </a:rPr>
              <a:t> 과장</a:t>
            </a:r>
            <a:endParaRPr lang="en-US" altLang="ko-KR" sz="5400" b="1" spc="-150" dirty="0" smtClean="0">
              <a:solidFill>
                <a:srgbClr val="F961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D아롱체" pitchFamily="18" charset="-127"/>
              <a:ea typeface="MD아롱체" pitchFamily="18" charset="-127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ko-KR" altLang="en-US" sz="5400" b="1" spc="-150" dirty="0" smtClean="0">
                <a:solidFill>
                  <a:srgbClr val="F961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롱체" pitchFamily="18" charset="-127"/>
                <a:ea typeface="MD아롱체" pitchFamily="18" charset="-127"/>
              </a:rPr>
              <a:t> 준호</a:t>
            </a:r>
            <a:endParaRPr lang="en-US" altLang="ko-KR" sz="5400" b="1" spc="-150" dirty="0" smtClean="0">
              <a:solidFill>
                <a:srgbClr val="F961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D아롱체" pitchFamily="18" charset="-127"/>
              <a:ea typeface="MD아롱체" pitchFamily="18" charset="-127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ko-KR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altLang="ko-KR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altLang="ko-KR" dirty="0" smtClean="0"/>
          </a:p>
          <a:p>
            <a:pPr marL="457200" indent="-457200">
              <a:buFont typeface="Arial" pitchFamily="34" charset="0"/>
              <a:buChar char="•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0037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19828"/>
            <a:ext cx="2088232" cy="1281403"/>
          </a:xfrm>
        </p:spPr>
        <p:txBody>
          <a:bodyPr>
            <a:noAutofit/>
          </a:bodyPr>
          <a:lstStyle/>
          <a:p>
            <a:r>
              <a:rPr lang="ko-KR" altLang="en-US" sz="8800" dirty="0" smtClean="0">
                <a:latin typeface="HanS Calli" pitchFamily="2" charset="-127"/>
                <a:ea typeface="HanS Calli" pitchFamily="2" charset="-127"/>
              </a:rPr>
              <a:t>흥덕</a:t>
            </a:r>
            <a:endParaRPr lang="ko-KR" altLang="en-US" sz="8800" dirty="0">
              <a:latin typeface="HanS Calli" pitchFamily="2" charset="-127"/>
              <a:ea typeface="HanS Calli" pitchFamily="2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412776"/>
            <a:ext cx="4752528" cy="2404864"/>
          </a:xfrm>
        </p:spPr>
        <p:txBody>
          <a:bodyPr/>
          <a:lstStyle/>
          <a:p>
            <a:pPr marL="0" indent="0" algn="ctr"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조건</a:t>
            </a:r>
            <a:endParaRPr lang="en-US" altLang="ko-KR" dirty="0" smtClean="0">
              <a:solidFill>
                <a:schemeClr val="bg1"/>
              </a:solidFill>
              <a:latin typeface="MD아롱체" pitchFamily="18" charset="-127"/>
              <a:ea typeface="MD아롱체" pitchFamily="18" charset="-127"/>
            </a:endParaRPr>
          </a:p>
          <a:p>
            <a:r>
              <a:rPr lang="en-US" altLang="ko-KR" sz="2400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178cm~183cm </a:t>
            </a:r>
            <a:r>
              <a:rPr lang="ko-KR" altLang="en-US" sz="2400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사이</a:t>
            </a:r>
            <a:endParaRPr lang="en-US" altLang="ko-KR" sz="2400" dirty="0" smtClean="0">
              <a:solidFill>
                <a:schemeClr val="bg1"/>
              </a:solidFill>
              <a:latin typeface="MD아롱체" pitchFamily="18" charset="-127"/>
              <a:ea typeface="MD아롱체" pitchFamily="18" charset="-127"/>
            </a:endParaRPr>
          </a:p>
          <a:p>
            <a:r>
              <a:rPr lang="ko-KR" altLang="en-US" sz="2400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큰 체격</a:t>
            </a:r>
            <a:r>
              <a:rPr lang="en-US" altLang="ko-KR" sz="2400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, </a:t>
            </a:r>
            <a:r>
              <a:rPr lang="ko-KR" altLang="en-US" sz="2400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넓</a:t>
            </a:r>
            <a:r>
              <a:rPr lang="ko-KR" altLang="en-US" sz="2400" dirty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은</a:t>
            </a:r>
            <a:r>
              <a:rPr lang="ko-KR" altLang="en-US" sz="2400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 등</a:t>
            </a:r>
            <a:endParaRPr lang="en-US" altLang="ko-KR" sz="2400" dirty="0" smtClean="0">
              <a:solidFill>
                <a:schemeClr val="bg1"/>
              </a:solidFill>
              <a:latin typeface="MD아롱체" pitchFamily="18" charset="-127"/>
              <a:ea typeface="MD아롱체" pitchFamily="18" charset="-127"/>
            </a:endParaRPr>
          </a:p>
          <a:p>
            <a:r>
              <a:rPr lang="ko-KR" altLang="en-US" sz="2400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우울한 분위기</a:t>
            </a:r>
            <a:endParaRPr lang="en-US" altLang="ko-KR" sz="2400" dirty="0" smtClean="0">
              <a:solidFill>
                <a:schemeClr val="bg1"/>
              </a:solidFill>
              <a:latin typeface="MD아롱체" pitchFamily="18" charset="-127"/>
              <a:ea typeface="MD아롱체" pitchFamily="18" charset="-127"/>
            </a:endParaRPr>
          </a:p>
          <a:p>
            <a:r>
              <a:rPr lang="en-US" altLang="ko-KR" sz="2400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20</a:t>
            </a:r>
            <a:r>
              <a:rPr lang="ko-KR" altLang="en-US" sz="2400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대 후반 </a:t>
            </a:r>
            <a:r>
              <a:rPr lang="en-US" altLang="ko-KR" sz="2400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~ 30</a:t>
            </a:r>
            <a:r>
              <a:rPr lang="ko-KR" altLang="en-US" sz="2400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대 초반 외모</a:t>
            </a:r>
            <a:endParaRPr lang="en-US" altLang="ko-KR" sz="2400" dirty="0" smtClean="0">
              <a:solidFill>
                <a:schemeClr val="bg1"/>
              </a:solidFill>
              <a:latin typeface="MD아롱체" pitchFamily="18" charset="-127"/>
              <a:ea typeface="MD아롱체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3661863"/>
            <a:ext cx="77403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주연</a:t>
            </a:r>
            <a:endParaRPr lang="en-US" altLang="ko-KR" sz="3200" dirty="0" smtClean="0">
              <a:solidFill>
                <a:schemeClr val="bg1"/>
              </a:solidFill>
              <a:latin typeface="MD아롱체" pitchFamily="18" charset="-127"/>
              <a:ea typeface="MD아롱체" pitchFamily="18" charset="-127"/>
            </a:endParaRPr>
          </a:p>
          <a:p>
            <a:pPr algn="ctr"/>
            <a:endParaRPr lang="en-US" altLang="ko-KR" sz="3200" dirty="0" smtClean="0">
              <a:solidFill>
                <a:schemeClr val="bg1"/>
              </a:solidFill>
              <a:latin typeface="MD아롱체" pitchFamily="18" charset="-127"/>
              <a:ea typeface="MD아롱체" pitchFamily="18" charset="-127"/>
            </a:endParaRPr>
          </a:p>
          <a:p>
            <a:pPr algn="ctr"/>
            <a:r>
              <a:rPr lang="ko-KR" altLang="en-US" sz="3200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밝은 모습과 무표정한 모습의 대조</a:t>
            </a:r>
            <a:r>
              <a:rPr lang="en-US" altLang="ko-KR" sz="3200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.</a:t>
            </a:r>
          </a:p>
          <a:p>
            <a:pPr algn="ctr"/>
            <a:r>
              <a:rPr lang="ko-KR" altLang="en-US" sz="3200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무표정에서 우울한 분위기가 나타나는 얼굴</a:t>
            </a:r>
            <a:r>
              <a:rPr lang="en-US" altLang="ko-KR" sz="3200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.</a:t>
            </a:r>
          </a:p>
          <a:p>
            <a:pPr algn="ctr"/>
            <a:r>
              <a:rPr lang="en-US" altLang="ko-KR" sz="3200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(</a:t>
            </a:r>
            <a:r>
              <a:rPr lang="ko-KR" altLang="en-US" sz="3200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이동욱처럼 슬픈 얼굴</a:t>
            </a:r>
            <a:r>
              <a:rPr lang="en-US" altLang="ko-KR" sz="3200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x)</a:t>
            </a:r>
          </a:p>
          <a:p>
            <a:pPr algn="ctr"/>
            <a:r>
              <a:rPr lang="ko-KR" altLang="en-US" sz="3200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우람</a:t>
            </a:r>
            <a:r>
              <a:rPr lang="ko-KR" altLang="en-US" sz="3200" dirty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한</a:t>
            </a:r>
            <a:r>
              <a:rPr lang="ko-KR" altLang="en-US" sz="3200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 몸을 가졌지만 왜소해 보이는 실루엣</a:t>
            </a:r>
            <a:r>
              <a:rPr lang="en-US" altLang="ko-KR" sz="3200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.</a:t>
            </a:r>
            <a:r>
              <a:rPr lang="ko-KR" altLang="en-US" sz="3200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 </a:t>
            </a:r>
            <a:endParaRPr lang="en-US" altLang="ko-KR" sz="3200" dirty="0">
              <a:solidFill>
                <a:schemeClr val="bg1"/>
              </a:solidFill>
              <a:latin typeface="MD아롱체" pitchFamily="18" charset="-127"/>
              <a:ea typeface="MD아롱체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260648"/>
            <a:ext cx="3923928" cy="3647152"/>
          </a:xfrm>
          <a:prstGeom prst="rect">
            <a:avLst/>
          </a:prstGeom>
          <a:noFill/>
          <a:ln w="254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연대기</a:t>
            </a:r>
            <a:endParaRPr lang="en-US" altLang="ko-KR" sz="2400" b="1" dirty="0" smtClean="0">
              <a:solidFill>
                <a:schemeClr val="bg1"/>
              </a:solidFill>
              <a:latin typeface="MD아롱체" pitchFamily="18" charset="-127"/>
              <a:ea typeface="MD아롱체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20</a:t>
            </a:r>
            <a:r>
              <a:rPr lang="ko-KR" altLang="en-US" dirty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살 </a:t>
            </a:r>
            <a:r>
              <a:rPr lang="en-US" altLang="ko-KR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- </a:t>
            </a:r>
            <a:r>
              <a:rPr lang="ko-KR" altLang="en-US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대학 입학</a:t>
            </a:r>
            <a:endParaRPr lang="en-US" altLang="ko-KR" dirty="0" smtClean="0">
              <a:solidFill>
                <a:schemeClr val="bg1"/>
              </a:solidFill>
              <a:latin typeface="MD아롱체" pitchFamily="18" charset="-127"/>
              <a:ea typeface="MD아롱체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21</a:t>
            </a:r>
            <a:r>
              <a:rPr lang="ko-KR" altLang="en-US" dirty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살 </a:t>
            </a:r>
            <a:r>
              <a:rPr lang="en-US" altLang="ko-KR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- </a:t>
            </a:r>
            <a:r>
              <a:rPr lang="ko-KR" altLang="en-US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군대 </a:t>
            </a:r>
            <a:endParaRPr lang="en-US" altLang="ko-KR" dirty="0">
              <a:solidFill>
                <a:schemeClr val="bg1"/>
              </a:solidFill>
              <a:latin typeface="MD아롱체" pitchFamily="18" charset="-127"/>
              <a:ea typeface="MD아롱체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23</a:t>
            </a:r>
            <a:r>
              <a:rPr lang="ko-KR" altLang="en-US" dirty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살 </a:t>
            </a:r>
            <a:r>
              <a:rPr lang="en-US" altLang="ko-KR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- </a:t>
            </a:r>
            <a:r>
              <a:rPr lang="ko-KR" altLang="en-US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전역 </a:t>
            </a:r>
            <a:endParaRPr lang="en-US" altLang="ko-KR" dirty="0">
              <a:solidFill>
                <a:schemeClr val="bg1"/>
              </a:solidFill>
              <a:latin typeface="MD아롱체" pitchFamily="18" charset="-127"/>
              <a:ea typeface="MD아롱체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24</a:t>
            </a:r>
            <a:r>
              <a:rPr lang="ko-KR" altLang="en-US" dirty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살 </a:t>
            </a:r>
            <a:r>
              <a:rPr lang="en-US" altLang="ko-KR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- </a:t>
            </a:r>
            <a:r>
              <a:rPr lang="ko-KR" altLang="en-US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자퇴 </a:t>
            </a:r>
            <a:r>
              <a:rPr lang="ko-KR" altLang="en-US" dirty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후 후임 두록과 음악 활동 </a:t>
            </a:r>
            <a:endParaRPr lang="en-US" altLang="ko-KR" dirty="0">
              <a:solidFill>
                <a:schemeClr val="bg1"/>
              </a:solidFill>
              <a:latin typeface="MD아롱체" pitchFamily="18" charset="-127"/>
              <a:ea typeface="MD아롱체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27</a:t>
            </a:r>
            <a:r>
              <a:rPr lang="ko-KR" altLang="en-US" dirty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살 </a:t>
            </a:r>
            <a:r>
              <a:rPr lang="en-US" altLang="ko-KR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- </a:t>
            </a:r>
            <a:r>
              <a:rPr lang="ko-KR" altLang="en-US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어려워진 </a:t>
            </a:r>
            <a:r>
              <a:rPr lang="ko-KR" altLang="en-US" dirty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가정사와 완전한 </a:t>
            </a:r>
            <a:endParaRPr lang="en-US" altLang="ko-KR" dirty="0" smtClean="0">
              <a:solidFill>
                <a:schemeClr val="bg1"/>
              </a:solidFill>
              <a:latin typeface="MD아롱체" pitchFamily="18" charset="-127"/>
              <a:ea typeface="MD아롱체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      </a:t>
            </a:r>
            <a:r>
              <a:rPr lang="ko-KR" altLang="en-US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경제적 </a:t>
            </a:r>
            <a:r>
              <a:rPr lang="ko-KR" altLang="en-US" dirty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자립으로 인한 </a:t>
            </a:r>
            <a:r>
              <a:rPr lang="ko-KR" altLang="en-US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취직준비</a:t>
            </a:r>
            <a:endParaRPr lang="en-US" altLang="ko-KR" dirty="0" smtClean="0">
              <a:solidFill>
                <a:schemeClr val="bg1"/>
              </a:solidFill>
              <a:latin typeface="MD아롱체" pitchFamily="18" charset="-127"/>
              <a:ea typeface="MD아롱체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28</a:t>
            </a:r>
            <a:r>
              <a:rPr lang="ko-KR" altLang="en-US" dirty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살 </a:t>
            </a:r>
            <a:r>
              <a:rPr lang="en-US" altLang="ko-KR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– </a:t>
            </a:r>
            <a:r>
              <a:rPr lang="ko-KR" altLang="en-US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취업</a:t>
            </a:r>
            <a:r>
              <a:rPr lang="en-US" altLang="ko-KR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(</a:t>
            </a:r>
            <a:r>
              <a:rPr lang="ko-KR" altLang="en-US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현재</a:t>
            </a:r>
            <a:r>
              <a:rPr lang="en-US" altLang="ko-KR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)</a:t>
            </a:r>
            <a:endParaRPr lang="en-US" altLang="ko-KR" dirty="0">
              <a:solidFill>
                <a:schemeClr val="bg1"/>
              </a:solidFill>
              <a:latin typeface="MD아롱체" pitchFamily="18" charset="-127"/>
              <a:ea typeface="MD아롱체" pitchFamily="18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478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lg\Documents\배우 레퍼런스 사진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77" y="606405"/>
            <a:ext cx="3193132" cy="170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lg\Documents\배우 레퍼런스 사진\42003090_497410274097504_4494700179634329464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77" y="2993739"/>
            <a:ext cx="2916323" cy="291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g\Documents\배우 레퍼런스 사진\55370058_1_1461135097_w6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285" y="380342"/>
            <a:ext cx="2155130" cy="215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g\Documents\배우 레퍼런스 사진\20180405175004114162_0_600_4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2636912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lg\Documents\배우 레퍼런스 사진\181022_다슈_류준열_머클스타일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774" y="692696"/>
            <a:ext cx="2448272" cy="330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lg\Documents\배우 레퍼런스 사진\캡처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230" y="4716807"/>
            <a:ext cx="2245240" cy="182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lg\Documents\배우 레퍼런스 사진\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777" y="4149080"/>
            <a:ext cx="2236266" cy="199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71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512" y="0"/>
            <a:ext cx="2520280" cy="1498178"/>
          </a:xfrm>
        </p:spPr>
        <p:txBody>
          <a:bodyPr>
            <a:normAutofit/>
          </a:bodyPr>
          <a:lstStyle/>
          <a:p>
            <a:r>
              <a:rPr lang="ko-KR" altLang="en-US" sz="8800" dirty="0" smtClean="0">
                <a:latin typeface="HanS Calli" pitchFamily="2" charset="-127"/>
                <a:ea typeface="HanS Calli" pitchFamily="2" charset="-127"/>
              </a:rPr>
              <a:t>두록</a:t>
            </a:r>
            <a:endParaRPr lang="ko-KR" altLang="en-US" sz="8800" dirty="0">
              <a:latin typeface="HanS Calli" pitchFamily="2" charset="-127"/>
              <a:ea typeface="HanS Calli" pitchFamily="2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340768"/>
            <a:ext cx="4464496" cy="240486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조건</a:t>
            </a:r>
            <a:endParaRPr lang="en-US" altLang="ko-KR" dirty="0" smtClean="0">
              <a:solidFill>
                <a:schemeClr val="bg1"/>
              </a:solidFill>
              <a:latin typeface="MD아롱체" pitchFamily="18" charset="-127"/>
              <a:ea typeface="MD아롱체" pitchFamily="18" charset="-127"/>
            </a:endParaRPr>
          </a:p>
          <a:p>
            <a:r>
              <a:rPr lang="en-US" altLang="ko-KR" sz="2400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174cm~179cm</a:t>
            </a:r>
          </a:p>
          <a:p>
            <a:r>
              <a:rPr lang="ko-KR" altLang="en-US" sz="2400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장</a:t>
            </a:r>
            <a:r>
              <a:rPr lang="en-US" altLang="ko-KR" sz="2400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,</a:t>
            </a:r>
            <a:r>
              <a:rPr lang="ko-KR" altLang="en-US" sz="2400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단발이 어울리는 얼굴</a:t>
            </a:r>
            <a:endParaRPr lang="en-US" altLang="ko-KR" sz="2400" dirty="0" smtClean="0">
              <a:solidFill>
                <a:schemeClr val="bg1"/>
              </a:solidFill>
              <a:latin typeface="MD아롱체" pitchFamily="18" charset="-127"/>
              <a:ea typeface="MD아롱체" pitchFamily="18" charset="-127"/>
            </a:endParaRPr>
          </a:p>
          <a:p>
            <a:r>
              <a:rPr lang="ko-KR" altLang="en-US" sz="2400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밝고 유쾌한 분위기</a:t>
            </a:r>
            <a:endParaRPr lang="en-US" altLang="ko-KR" sz="2400" dirty="0" smtClean="0">
              <a:solidFill>
                <a:schemeClr val="bg1"/>
              </a:solidFill>
              <a:latin typeface="MD아롱체" pitchFamily="18" charset="-127"/>
              <a:ea typeface="MD아롱체" pitchFamily="18" charset="-127"/>
            </a:endParaRPr>
          </a:p>
          <a:p>
            <a:r>
              <a:rPr lang="ko-KR" altLang="en-US" sz="2400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장난끼 많은 얼굴</a:t>
            </a:r>
            <a:endParaRPr lang="en-US" altLang="ko-KR" sz="2400" dirty="0" smtClean="0">
              <a:solidFill>
                <a:schemeClr val="bg1"/>
              </a:solidFill>
              <a:latin typeface="MD아롱체" pitchFamily="18" charset="-127"/>
              <a:ea typeface="MD아롱체" pitchFamily="18" charset="-127"/>
            </a:endParaRPr>
          </a:p>
          <a:p>
            <a:r>
              <a:rPr lang="en-US" altLang="ko-KR" sz="2400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20</a:t>
            </a:r>
            <a:r>
              <a:rPr lang="ko-KR" altLang="en-US" sz="2400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대 중후반대 </a:t>
            </a:r>
            <a:endParaRPr lang="en-US" altLang="ko-KR" sz="2400" dirty="0" smtClean="0">
              <a:solidFill>
                <a:schemeClr val="bg1"/>
              </a:solidFill>
              <a:latin typeface="MD아롱체" pitchFamily="18" charset="-127"/>
              <a:ea typeface="MD아롱체" pitchFamily="18" charset="-127"/>
            </a:endParaRPr>
          </a:p>
          <a:p>
            <a:pPr marL="0" indent="0">
              <a:buNone/>
            </a:pPr>
            <a:r>
              <a:rPr lang="en-US" altLang="ko-KR" sz="2400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(</a:t>
            </a:r>
            <a:r>
              <a:rPr lang="ko-KR" altLang="en-US" sz="2400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또래보다 살짝 나이 많아보이는 얼굴</a:t>
            </a:r>
            <a:r>
              <a:rPr lang="en-US" altLang="ko-KR" sz="2400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)</a:t>
            </a:r>
            <a:endParaRPr lang="en-US" altLang="ko-KR" sz="2400" dirty="0">
              <a:solidFill>
                <a:schemeClr val="bg1"/>
              </a:solidFill>
              <a:latin typeface="MD아롱체" pitchFamily="18" charset="-127"/>
              <a:ea typeface="MD아롱체" pitchFamily="18" charset="-127"/>
            </a:endParaRPr>
          </a:p>
          <a:p>
            <a:pPr marL="0" indent="0">
              <a:buNone/>
            </a:pPr>
            <a:endParaRPr lang="en-US" altLang="ko-KR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159224" y="3933056"/>
            <a:ext cx="698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smtClean="0">
                <a:solidFill>
                  <a:prstClr val="white"/>
                </a:solidFill>
                <a:latin typeface="MD아롱체" pitchFamily="18" charset="-127"/>
                <a:ea typeface="MD아롱체" pitchFamily="18" charset="-127"/>
              </a:rPr>
              <a:t>조연</a:t>
            </a:r>
            <a:endParaRPr lang="en-US" altLang="ko-KR" sz="3200" dirty="0">
              <a:solidFill>
                <a:prstClr val="white"/>
              </a:solidFill>
              <a:latin typeface="MD아롱체" pitchFamily="18" charset="-127"/>
              <a:ea typeface="MD아롱체" pitchFamily="18" charset="-127"/>
            </a:endParaRPr>
          </a:p>
          <a:p>
            <a:r>
              <a:rPr lang="ko-KR" altLang="en-US" sz="2400" dirty="0" smtClean="0">
                <a:solidFill>
                  <a:prstClr val="white"/>
                </a:solidFill>
                <a:latin typeface="MD아롱체" pitchFamily="18" charset="-127"/>
                <a:ea typeface="MD아롱체" pitchFamily="18" charset="-127"/>
              </a:rPr>
              <a:t>밝고 히피족같은 모습</a:t>
            </a:r>
            <a:r>
              <a:rPr lang="en-US" altLang="ko-KR" sz="2400" dirty="0" smtClean="0">
                <a:solidFill>
                  <a:prstClr val="white"/>
                </a:solidFill>
                <a:latin typeface="MD아롱체" pitchFamily="18" charset="-127"/>
                <a:ea typeface="MD아롱체" pitchFamily="18" charset="-127"/>
              </a:rPr>
              <a:t>. </a:t>
            </a:r>
            <a:r>
              <a:rPr lang="ko-KR" altLang="en-US" sz="2400" dirty="0" smtClean="0">
                <a:solidFill>
                  <a:prstClr val="white"/>
                </a:solidFill>
                <a:latin typeface="MD아롱체" pitchFamily="18" charset="-127"/>
                <a:ea typeface="MD아롱체" pitchFamily="18" charset="-127"/>
              </a:rPr>
              <a:t>장난끼 많은 모습의 호감형</a:t>
            </a:r>
            <a:r>
              <a:rPr lang="en-US" altLang="ko-KR" sz="2400" dirty="0" smtClean="0">
                <a:solidFill>
                  <a:prstClr val="white"/>
                </a:solidFill>
                <a:latin typeface="MD아롱체" pitchFamily="18" charset="-127"/>
                <a:ea typeface="MD아롱체" pitchFamily="18" charset="-127"/>
              </a:rPr>
              <a:t>.</a:t>
            </a:r>
          </a:p>
          <a:p>
            <a:r>
              <a:rPr lang="ko-KR" altLang="en-US" sz="2400" dirty="0" smtClean="0">
                <a:solidFill>
                  <a:prstClr val="white"/>
                </a:solidFill>
                <a:latin typeface="MD아롱체" pitchFamily="18" charset="-127"/>
                <a:ea typeface="MD아롱체" pitchFamily="18" charset="-127"/>
              </a:rPr>
              <a:t>과묵함</a:t>
            </a:r>
            <a:r>
              <a:rPr lang="en-US" altLang="ko-KR" sz="2400" dirty="0" smtClean="0">
                <a:solidFill>
                  <a:prstClr val="white"/>
                </a:solidFill>
                <a:latin typeface="MD아롱체" pitchFamily="18" charset="-127"/>
                <a:ea typeface="MD아롱체" pitchFamily="18" charset="-127"/>
              </a:rPr>
              <a:t>. </a:t>
            </a:r>
            <a:r>
              <a:rPr lang="ko-KR" altLang="en-US" sz="2400" dirty="0" smtClean="0">
                <a:solidFill>
                  <a:prstClr val="white"/>
                </a:solidFill>
                <a:latin typeface="MD아롱체" pitchFamily="18" charset="-127"/>
                <a:ea typeface="MD아롱체" pitchFamily="18" charset="-127"/>
              </a:rPr>
              <a:t>중저음의 목소리</a:t>
            </a:r>
            <a:r>
              <a:rPr lang="en-US" altLang="ko-KR" sz="2400" dirty="0" smtClean="0">
                <a:solidFill>
                  <a:prstClr val="white"/>
                </a:solidFill>
                <a:latin typeface="MD아롱체" pitchFamily="18" charset="-127"/>
                <a:ea typeface="MD아롱체" pitchFamily="18" charset="-127"/>
              </a:rPr>
              <a:t>.</a:t>
            </a:r>
            <a:endParaRPr lang="en-US" altLang="ko-KR" sz="2400" dirty="0" smtClean="0">
              <a:solidFill>
                <a:prstClr val="white"/>
              </a:solidFill>
              <a:latin typeface="MD아롱체" pitchFamily="18" charset="-127"/>
              <a:ea typeface="MD아롱체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260648"/>
            <a:ext cx="3923928" cy="3231654"/>
          </a:xfrm>
          <a:prstGeom prst="rect">
            <a:avLst/>
          </a:prstGeom>
          <a:noFill/>
          <a:ln w="254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연대기</a:t>
            </a:r>
            <a:endParaRPr lang="en-US" altLang="ko-KR" sz="2400" b="1" dirty="0" smtClean="0">
              <a:solidFill>
                <a:schemeClr val="bg1"/>
              </a:solidFill>
              <a:latin typeface="MD아롱체" pitchFamily="18" charset="-127"/>
              <a:ea typeface="MD아롱체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19</a:t>
            </a:r>
            <a:r>
              <a:rPr lang="ko-KR" altLang="en-US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살 </a:t>
            </a:r>
            <a:r>
              <a:rPr lang="en-US" altLang="ko-KR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– </a:t>
            </a:r>
            <a:r>
              <a:rPr lang="ko-KR" altLang="en-US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고교 생활까지 음악 활동</a:t>
            </a:r>
            <a:endParaRPr lang="en-US" altLang="ko-KR" dirty="0" smtClean="0">
              <a:solidFill>
                <a:schemeClr val="bg1"/>
              </a:solidFill>
              <a:latin typeface="MD아롱체" pitchFamily="18" charset="-127"/>
              <a:ea typeface="MD아롱체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20</a:t>
            </a:r>
            <a:r>
              <a:rPr lang="ko-KR" altLang="en-US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살 </a:t>
            </a:r>
            <a:r>
              <a:rPr lang="en-US" altLang="ko-KR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- </a:t>
            </a:r>
            <a:r>
              <a:rPr lang="ko-KR" altLang="en-US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군대 </a:t>
            </a:r>
            <a:endParaRPr lang="en-US" altLang="ko-KR" dirty="0">
              <a:solidFill>
                <a:schemeClr val="bg1"/>
              </a:solidFill>
              <a:latin typeface="MD아롱체" pitchFamily="18" charset="-127"/>
              <a:ea typeface="MD아롱체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22</a:t>
            </a:r>
            <a:r>
              <a:rPr lang="ko-KR" altLang="en-US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살 </a:t>
            </a:r>
            <a:r>
              <a:rPr lang="en-US" altLang="ko-KR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- </a:t>
            </a:r>
            <a:r>
              <a:rPr lang="ko-KR" altLang="en-US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전역 </a:t>
            </a:r>
            <a:endParaRPr lang="en-US" altLang="ko-KR" dirty="0">
              <a:solidFill>
                <a:schemeClr val="bg1"/>
              </a:solidFill>
              <a:latin typeface="MD아롱체" pitchFamily="18" charset="-127"/>
              <a:ea typeface="MD아롱체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23</a:t>
            </a:r>
            <a:r>
              <a:rPr lang="ko-KR" altLang="en-US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살 </a:t>
            </a:r>
            <a:r>
              <a:rPr lang="en-US" altLang="ko-KR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– </a:t>
            </a:r>
            <a:r>
              <a:rPr lang="ko-KR" altLang="en-US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선임 흥덕과 음악 </a:t>
            </a:r>
            <a:r>
              <a:rPr lang="ko-KR" altLang="en-US" dirty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활동 </a:t>
            </a:r>
            <a:endParaRPr lang="en-US" altLang="ko-KR" dirty="0">
              <a:solidFill>
                <a:schemeClr val="bg1"/>
              </a:solidFill>
              <a:latin typeface="MD아롱체" pitchFamily="18" charset="-127"/>
              <a:ea typeface="MD아롱체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26</a:t>
            </a:r>
            <a:r>
              <a:rPr lang="ko-KR" altLang="en-US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살 </a:t>
            </a:r>
            <a:r>
              <a:rPr lang="en-US" altLang="ko-KR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– </a:t>
            </a:r>
            <a:r>
              <a:rPr lang="ko-KR" altLang="en-US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흥덕의 배신</a:t>
            </a:r>
            <a:r>
              <a:rPr lang="en-US" altLang="ko-KR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혼자 음악 활동</a:t>
            </a:r>
            <a:endParaRPr lang="en-US" altLang="ko-KR" dirty="0" smtClean="0">
              <a:solidFill>
                <a:schemeClr val="bg1"/>
              </a:solidFill>
              <a:latin typeface="MD아롱체" pitchFamily="18" charset="-127"/>
              <a:ea typeface="MD아롱체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27</a:t>
            </a:r>
            <a:r>
              <a:rPr lang="ko-KR" altLang="en-US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살 </a:t>
            </a:r>
            <a:r>
              <a:rPr lang="en-US" altLang="ko-KR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– </a:t>
            </a:r>
            <a:r>
              <a:rPr lang="ko-KR" altLang="en-US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미래에 대한 불확실성</a:t>
            </a:r>
            <a:r>
              <a:rPr lang="en-US" altLang="ko-KR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두려움</a:t>
            </a:r>
            <a:endParaRPr lang="en-US" altLang="ko-KR" dirty="0">
              <a:solidFill>
                <a:schemeClr val="bg1"/>
              </a:solidFill>
              <a:latin typeface="MD아롱체" pitchFamily="18" charset="-127"/>
              <a:ea typeface="MD아롱체" pitchFamily="18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98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g\Documents\배우 레퍼런스 사진\ㅂ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162" y="332943"/>
            <a:ext cx="1896125" cy="242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lg\Documents\배우 레퍼런스 사진\ㅂ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34" y="332654"/>
            <a:ext cx="3654655" cy="242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lg\Documents\배우 레퍼런스 사진\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07144"/>
            <a:ext cx="3287315" cy="271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lg\Documents\배우 레퍼런스 사진\12 연극 김대현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21318"/>
            <a:ext cx="3784476" cy="208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06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2448272" cy="1268760"/>
          </a:xfrm>
        </p:spPr>
        <p:txBody>
          <a:bodyPr>
            <a:noAutofit/>
          </a:bodyPr>
          <a:lstStyle/>
          <a:p>
            <a:r>
              <a:rPr lang="ko-KR" altLang="en-US" sz="8800" dirty="0" smtClean="0">
                <a:latin typeface="HanS Calli" pitchFamily="2" charset="-127"/>
                <a:ea typeface="HanS Calli" pitchFamily="2" charset="-127"/>
              </a:rPr>
              <a:t>과장</a:t>
            </a:r>
            <a:endParaRPr lang="ko-KR" altLang="en-US" sz="8800" dirty="0">
              <a:latin typeface="HanS Calli" pitchFamily="2" charset="-127"/>
              <a:ea typeface="HanS Calli" pitchFamily="2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340768"/>
            <a:ext cx="4896544" cy="2404864"/>
          </a:xfrm>
        </p:spPr>
        <p:txBody>
          <a:bodyPr/>
          <a:lstStyle/>
          <a:p>
            <a:pPr marL="0" indent="0" algn="ctr"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조건</a:t>
            </a:r>
            <a:endParaRPr lang="en-US" altLang="ko-KR" dirty="0" smtClean="0">
              <a:solidFill>
                <a:schemeClr val="bg1"/>
              </a:solidFill>
              <a:latin typeface="MD아롱체" pitchFamily="18" charset="-127"/>
              <a:ea typeface="MD아롱체" pitchFamily="18" charset="-127"/>
            </a:endParaRPr>
          </a:p>
          <a:p>
            <a:r>
              <a:rPr lang="en-US" altLang="ko-KR" sz="2400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30</a:t>
            </a:r>
            <a:r>
              <a:rPr lang="ko-KR" altLang="en-US" sz="2400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대 후반 </a:t>
            </a:r>
            <a:r>
              <a:rPr lang="en-US" altLang="ko-KR" sz="2400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40</a:t>
            </a:r>
            <a:r>
              <a:rPr lang="ko-KR" altLang="en-US" sz="2400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대 초반</a:t>
            </a:r>
            <a:endParaRPr lang="en-US" altLang="ko-KR" sz="2400" dirty="0" smtClean="0">
              <a:solidFill>
                <a:schemeClr val="bg1"/>
              </a:solidFill>
              <a:latin typeface="MD아롱체" pitchFamily="18" charset="-127"/>
              <a:ea typeface="MD아롱체" pitchFamily="18" charset="-127"/>
            </a:endParaRPr>
          </a:p>
          <a:p>
            <a:r>
              <a:rPr lang="en-US" altLang="ko-KR" sz="2400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170cm~175cm (</a:t>
            </a:r>
            <a:r>
              <a:rPr lang="ko-KR" altLang="en-US" sz="2400" dirty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굽</a:t>
            </a:r>
            <a:r>
              <a:rPr lang="ko-KR" altLang="en-US" sz="2400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 포함</a:t>
            </a:r>
            <a:r>
              <a:rPr lang="en-US" altLang="ko-KR" sz="2400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)</a:t>
            </a:r>
          </a:p>
          <a:p>
            <a:r>
              <a:rPr lang="ko-KR" altLang="en-US" sz="2400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무표정한 얼굴에 간혹 작은 미소</a:t>
            </a:r>
            <a:endParaRPr lang="en-US" altLang="ko-KR" sz="2400" dirty="0" smtClean="0">
              <a:solidFill>
                <a:schemeClr val="bg1"/>
              </a:solidFill>
              <a:latin typeface="MD아롱체" pitchFamily="18" charset="-127"/>
              <a:ea typeface="MD아롱체" pitchFamily="18" charset="-127"/>
            </a:endParaRPr>
          </a:p>
          <a:p>
            <a:r>
              <a:rPr lang="ko-KR" altLang="en-US" sz="2400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차가운 표정</a:t>
            </a:r>
            <a:endParaRPr lang="en-US" altLang="ko-KR" sz="2400" dirty="0" smtClean="0">
              <a:solidFill>
                <a:schemeClr val="bg1"/>
              </a:solidFill>
              <a:latin typeface="MD아롱체" pitchFamily="18" charset="-127"/>
              <a:ea typeface="MD아롱체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3933056"/>
            <a:ext cx="716428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조연</a:t>
            </a:r>
            <a:endParaRPr lang="en-US" altLang="ko-KR" sz="3200" dirty="0" smtClean="0">
              <a:solidFill>
                <a:schemeClr val="bg1"/>
              </a:solidFill>
              <a:latin typeface="MD아롱체" pitchFamily="18" charset="-127"/>
              <a:ea typeface="MD아롱체" pitchFamily="18" charset="-127"/>
            </a:endParaRPr>
          </a:p>
          <a:p>
            <a:r>
              <a:rPr lang="ko-KR" altLang="en-US" sz="2400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딱딱한 업무태도와 차가운 인상</a:t>
            </a:r>
            <a:r>
              <a:rPr lang="en-US" altLang="ko-KR" sz="2400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.</a:t>
            </a:r>
          </a:p>
          <a:p>
            <a:r>
              <a:rPr lang="ko-KR" altLang="en-US" sz="2400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사소한 것에 예민한 어쩌면 꼰대 마인드</a:t>
            </a:r>
            <a:r>
              <a:rPr lang="en-US" altLang="ko-KR" sz="2400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.</a:t>
            </a:r>
          </a:p>
          <a:p>
            <a:r>
              <a:rPr lang="ko-KR" altLang="en-US" sz="2400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회사 밖에선 여전히 차갑지만 인간적인 미소로 따뜻한 분위기 형성</a:t>
            </a:r>
            <a:r>
              <a:rPr lang="en-US" altLang="ko-KR" sz="2400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.</a:t>
            </a:r>
          </a:p>
          <a:p>
            <a:r>
              <a:rPr lang="ko-KR" altLang="en-US" sz="2400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흥덕과 마찬가지로 꿈을 가지고 있지만 실현하지 못함</a:t>
            </a:r>
            <a:r>
              <a:rPr lang="en-US" altLang="ko-KR" sz="2400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.</a:t>
            </a:r>
            <a:endParaRPr lang="en-US" altLang="ko-KR" sz="2400" dirty="0" smtClean="0">
              <a:solidFill>
                <a:schemeClr val="bg1"/>
              </a:solidFill>
              <a:latin typeface="MD아롱체" pitchFamily="18" charset="-127"/>
              <a:ea typeface="MD아롱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5525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g\Documents\배우 레퍼런스 사진\2018010300617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55" y="1196752"/>
            <a:ext cx="3344764" cy="439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lg\Documents\배우 레퍼런스 사진\김서형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48680"/>
            <a:ext cx="4752528" cy="256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lg\Documents\배우 레퍼런스 사진\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873" y="3717032"/>
            <a:ext cx="2354702" cy="247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31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1979712" cy="1196752"/>
          </a:xfrm>
        </p:spPr>
        <p:txBody>
          <a:bodyPr>
            <a:noAutofit/>
          </a:bodyPr>
          <a:lstStyle/>
          <a:p>
            <a:r>
              <a:rPr lang="ko-KR" altLang="en-US" sz="8800" dirty="0" smtClean="0">
                <a:latin typeface="HanS Calli" pitchFamily="2" charset="-127"/>
                <a:ea typeface="HanS Calli" pitchFamily="2" charset="-127"/>
              </a:rPr>
              <a:t>준호</a:t>
            </a:r>
            <a:endParaRPr lang="ko-KR" altLang="en-US" sz="8800" dirty="0">
              <a:latin typeface="HanS Calli" pitchFamily="2" charset="-127"/>
              <a:ea typeface="HanS Calli" pitchFamily="2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340768"/>
            <a:ext cx="4968552" cy="240486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조건</a:t>
            </a:r>
            <a:endParaRPr lang="en-US" altLang="ko-KR" dirty="0" smtClean="0">
              <a:solidFill>
                <a:schemeClr val="bg1"/>
              </a:solidFill>
              <a:latin typeface="MD아롱체" pitchFamily="18" charset="-127"/>
              <a:ea typeface="MD아롱체" pitchFamily="18" charset="-127"/>
            </a:endParaRPr>
          </a:p>
          <a:p>
            <a:r>
              <a:rPr lang="en-US" altLang="ko-KR" sz="2400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173cm~178cm</a:t>
            </a:r>
          </a:p>
          <a:p>
            <a:r>
              <a:rPr lang="en-US" altLang="ko-KR" sz="2400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10</a:t>
            </a:r>
            <a:r>
              <a:rPr lang="ko-KR" altLang="en-US" sz="2400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대 후반</a:t>
            </a:r>
            <a:r>
              <a:rPr lang="en-US" altLang="ko-KR" sz="2400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~20</a:t>
            </a:r>
            <a:r>
              <a:rPr lang="ko-KR" altLang="en-US" sz="2400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대 초반 얼굴</a:t>
            </a:r>
            <a:endParaRPr lang="en-US" altLang="ko-KR" sz="2400" dirty="0" smtClean="0">
              <a:solidFill>
                <a:schemeClr val="bg1"/>
              </a:solidFill>
              <a:latin typeface="MD아롱체" pitchFamily="18" charset="-127"/>
              <a:ea typeface="MD아롱체" pitchFamily="18" charset="-127"/>
            </a:endParaRPr>
          </a:p>
          <a:p>
            <a:r>
              <a:rPr lang="ko-KR" altLang="en-US" sz="2400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항상 밝은 얼굴</a:t>
            </a:r>
            <a:r>
              <a:rPr lang="en-US" altLang="ko-KR" sz="2400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. </a:t>
            </a:r>
          </a:p>
          <a:p>
            <a:r>
              <a:rPr lang="ko-KR" altLang="en-US" sz="2400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웃는 얼굴이 예쁜 연예인 상</a:t>
            </a:r>
            <a:r>
              <a:rPr lang="en-US" altLang="ko-KR" sz="2400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.</a:t>
            </a:r>
          </a:p>
          <a:p>
            <a:r>
              <a:rPr lang="ko-KR" altLang="en-US" sz="2400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흥덕에 비해 비교적 하이톤 목소리</a:t>
            </a:r>
            <a:endParaRPr lang="en-US" altLang="ko-KR" sz="2400" dirty="0" smtClean="0">
              <a:solidFill>
                <a:schemeClr val="bg1"/>
              </a:solidFill>
              <a:latin typeface="MD아롱체" pitchFamily="18" charset="-127"/>
              <a:ea typeface="MD아롱체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224" y="3933056"/>
            <a:ext cx="69847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조</a:t>
            </a:r>
            <a:r>
              <a:rPr lang="ko-KR" altLang="en-US" sz="3200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연</a:t>
            </a:r>
            <a:endParaRPr lang="en-US" altLang="ko-KR" sz="3200" dirty="0" smtClean="0">
              <a:solidFill>
                <a:schemeClr val="bg1"/>
              </a:solidFill>
              <a:latin typeface="MD아롱체" pitchFamily="18" charset="-127"/>
              <a:ea typeface="MD아롱체" pitchFamily="18" charset="-127"/>
            </a:endParaRPr>
          </a:p>
          <a:p>
            <a:r>
              <a:rPr lang="ko-KR" altLang="en-US" sz="2400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회사 소속 연습생</a:t>
            </a:r>
            <a:r>
              <a:rPr lang="en-US" altLang="ko-KR" sz="2400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. </a:t>
            </a:r>
            <a:r>
              <a:rPr lang="ko-KR" altLang="en-US" sz="2400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작은 규모의 회사 탓에 전문 강사가 아닌 회사에 소속된 흥덕에게 기타 레슨을 받는다</a:t>
            </a:r>
            <a:r>
              <a:rPr lang="en-US" altLang="ko-KR" sz="2400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.</a:t>
            </a:r>
          </a:p>
          <a:p>
            <a:r>
              <a:rPr lang="ko-KR" altLang="en-US" sz="2400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밝고 긍정적인 모습</a:t>
            </a:r>
            <a:r>
              <a:rPr lang="en-US" altLang="ko-KR" sz="2400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. </a:t>
            </a:r>
            <a:r>
              <a:rPr lang="ko-KR" altLang="en-US" sz="2400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어린 나이답게 장난끼도 많고 흥덕의 분위기를 전혀 읽지 못한다</a:t>
            </a:r>
            <a:r>
              <a:rPr lang="en-US" altLang="ko-KR" sz="2400" dirty="0" smtClean="0">
                <a:solidFill>
                  <a:schemeClr val="bg1"/>
                </a:solidFill>
                <a:latin typeface="MD아롱체" pitchFamily="18" charset="-127"/>
                <a:ea typeface="MD아롱체" pitchFamily="18" charset="-127"/>
              </a:rPr>
              <a:t>.</a:t>
            </a:r>
            <a:endParaRPr lang="en-US" altLang="ko-KR" sz="2400" dirty="0" smtClean="0">
              <a:solidFill>
                <a:schemeClr val="bg1"/>
              </a:solidFill>
              <a:latin typeface="MD아롱체" pitchFamily="18" charset="-127"/>
              <a:ea typeface="MD아롱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5525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g\Documents\배우 레퍼런스 사진\18 전찬형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56992"/>
            <a:ext cx="3378902" cy="276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lg\Documents\배우 레퍼런스 사진\11-115055653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403" y="476672"/>
            <a:ext cx="439961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lg\Documents\배우 레퍼런스 사진\f72ab2a8a44afaaf9f681a04fb9f52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378042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lg\Documents\배우 레퍼런스 사진\maxresdefaul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56992"/>
            <a:ext cx="4896544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37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286</Words>
  <Application>Microsoft Office PowerPoint</Application>
  <PresentationFormat>화면 슬라이드 쇼(4:3)</PresentationFormat>
  <Paragraphs>66</Paragraphs>
  <Slides>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Office 테마</vt:lpstr>
      <vt:lpstr>위잉위잉 캐릭터 컨셉안</vt:lpstr>
      <vt:lpstr>흥덕</vt:lpstr>
      <vt:lpstr>PowerPoint 프레젠테이션</vt:lpstr>
      <vt:lpstr>두록</vt:lpstr>
      <vt:lpstr>PowerPoint 프레젠테이션</vt:lpstr>
      <vt:lpstr>과장</vt:lpstr>
      <vt:lpstr>PowerPoint 프레젠테이션</vt:lpstr>
      <vt:lpstr>준호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로케이션 컨셉안</dc:title>
  <dc:creator>lg</dc:creator>
  <cp:lastModifiedBy>lg</cp:lastModifiedBy>
  <cp:revision>23</cp:revision>
  <dcterms:created xsi:type="dcterms:W3CDTF">2019-01-23T11:11:53Z</dcterms:created>
  <dcterms:modified xsi:type="dcterms:W3CDTF">2019-01-24T09:56:41Z</dcterms:modified>
</cp:coreProperties>
</file>