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1" r:id="rId4"/>
    <p:sldId id="282" r:id="rId5"/>
    <p:sldId id="284" r:id="rId6"/>
    <p:sldId id="287" r:id="rId7"/>
    <p:sldId id="288" r:id="rId8"/>
    <p:sldId id="289" r:id="rId9"/>
    <p:sldId id="290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59DB-7F3B-48D9-AFE0-1C0A26B4CAA6}" type="datetimeFigureOut">
              <a:rPr lang="ko-KR" altLang="en-US" smtClean="0"/>
              <a:pPr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29B2F-2344-4D4F-A656-797A9455C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 descr="더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 descr="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 descr="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 descr="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 descr="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 descr="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Office PowerPoint</Application>
  <PresentationFormat>화면 슬라이드 쇼(16:9)</PresentationFormat>
  <Paragraphs>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Main</dc:creator>
  <cp:lastModifiedBy>Main</cp:lastModifiedBy>
  <cp:revision>15</cp:revision>
  <dcterms:created xsi:type="dcterms:W3CDTF">2019-02-26T07:14:02Z</dcterms:created>
  <dcterms:modified xsi:type="dcterms:W3CDTF">2019-03-19T18:29:17Z</dcterms:modified>
</cp:coreProperties>
</file>