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-1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758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48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62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563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025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5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397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30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990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46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42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16DAE-6D66-449B-96AD-0DCE025961B5}" type="datetimeFigureOut">
              <a:rPr lang="ko-KR" altLang="en-US" smtClean="0"/>
              <a:t>2020-01-01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D74E2-1DAB-476E-8444-CC0A4E8FFB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41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417646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ko-KR" altLang="en-US" sz="2200" b="1" dirty="0" err="1" smtClean="0"/>
              <a:t>해</a:t>
            </a:r>
            <a:r>
              <a:rPr lang="ko-KR" altLang="en-US" sz="2200" b="1" dirty="0" err="1"/>
              <a:t>외</a:t>
            </a:r>
            <a:r>
              <a:rPr lang="ko-KR" altLang="en-US" sz="2200" b="1" dirty="0" err="1" smtClean="0"/>
              <a:t>인권영화제및</a:t>
            </a:r>
            <a:r>
              <a:rPr lang="ko-KR" altLang="en-US" sz="2200" b="1" dirty="0" smtClean="0"/>
              <a:t> 세계 </a:t>
            </a:r>
            <a:r>
              <a:rPr lang="en-US" altLang="ko-KR" sz="2200" b="1" dirty="0" smtClean="0"/>
              <a:t>4</a:t>
            </a:r>
            <a:r>
              <a:rPr lang="ko-KR" altLang="en-US" sz="2200" b="1" dirty="0" smtClean="0"/>
              <a:t>대영화제 출품작</a:t>
            </a:r>
            <a:r>
              <a:rPr lang="en-US" altLang="ko-KR" sz="2200" b="1" dirty="0" smtClean="0"/>
              <a:t/>
            </a:r>
            <a:br>
              <a:rPr lang="en-US" altLang="ko-KR" sz="2200" b="1" dirty="0" smtClean="0"/>
            </a:br>
            <a:r>
              <a:rPr lang="ko-KR" altLang="en-US" sz="5300" dirty="0" smtClean="0">
                <a:solidFill>
                  <a:srgbClr val="FF0000"/>
                </a:solidFill>
              </a:rPr>
              <a:t>상업영화 </a:t>
            </a:r>
            <a:r>
              <a:rPr lang="en-US" altLang="ko-KR" sz="5300" dirty="0" smtClean="0">
                <a:solidFill>
                  <a:srgbClr val="FF0000"/>
                </a:solidFill>
              </a:rPr>
              <a:t>”</a:t>
            </a:r>
            <a:r>
              <a:rPr lang="ko-KR" altLang="en-US" sz="5300" dirty="0" smtClean="0">
                <a:solidFill>
                  <a:srgbClr val="FF0000"/>
                </a:solidFill>
              </a:rPr>
              <a:t>악</a:t>
            </a:r>
            <a:r>
              <a:rPr lang="en-US" altLang="ko-KR" sz="5300" dirty="0" smtClean="0">
                <a:solidFill>
                  <a:srgbClr val="FF0000"/>
                </a:solidFill>
              </a:rPr>
              <a:t>** </a:t>
            </a:r>
            <a:r>
              <a:rPr lang="en-US" altLang="ko-KR" sz="5300" dirty="0" smtClean="0">
                <a:solidFill>
                  <a:srgbClr val="FF0000"/>
                </a:solidFill>
              </a:rPr>
              <a:t>”</a:t>
            </a:r>
            <a:r>
              <a:rPr lang="en-US" altLang="ko-KR" sz="5300" dirty="0" smtClean="0">
                <a:solidFill>
                  <a:srgbClr val="FF0000"/>
                </a:solidFill>
              </a:rPr>
              <a:t/>
            </a:r>
            <a:br>
              <a:rPr lang="en-US" altLang="ko-KR" sz="5300" dirty="0" smtClean="0">
                <a:solidFill>
                  <a:srgbClr val="FF0000"/>
                </a:solidFill>
              </a:rPr>
            </a:b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700" b="1" dirty="0" smtClean="0"/>
              <a:t>광주</a:t>
            </a:r>
            <a:r>
              <a:rPr lang="en-US" altLang="ko-KR" sz="2700" b="1" dirty="0" smtClean="0"/>
              <a:t>,</a:t>
            </a:r>
            <a:r>
              <a:rPr lang="ko-KR" altLang="en-US" sz="2700" b="1" dirty="0" smtClean="0"/>
              <a:t>전남</a:t>
            </a:r>
            <a:r>
              <a:rPr lang="en-US" altLang="ko-KR" sz="2700" b="1" dirty="0" smtClean="0"/>
              <a:t>,</a:t>
            </a:r>
            <a:r>
              <a:rPr lang="ko-KR" altLang="en-US" sz="2700" b="1" dirty="0" smtClean="0"/>
              <a:t>북</a:t>
            </a:r>
            <a:r>
              <a:rPr lang="en-US" altLang="ko-KR" sz="1800" b="1" dirty="0" smtClean="0"/>
              <a:t/>
            </a:r>
            <a:br>
              <a:rPr lang="en-US" altLang="ko-KR" sz="1800" b="1" dirty="0" smtClean="0"/>
            </a:br>
            <a:r>
              <a:rPr lang="ko-KR" altLang="en-US" sz="6000" dirty="0" smtClean="0"/>
              <a:t>아역</a:t>
            </a:r>
            <a:r>
              <a:rPr lang="en-US" altLang="ko-KR" sz="6000" dirty="0" smtClean="0"/>
              <a:t>,</a:t>
            </a:r>
            <a:r>
              <a:rPr lang="ko-KR" altLang="en-US" sz="6000" dirty="0" smtClean="0"/>
              <a:t>청소년</a:t>
            </a:r>
            <a:r>
              <a:rPr lang="en-US" altLang="ko-KR" sz="6000" dirty="0" smtClean="0"/>
              <a:t/>
            </a:r>
            <a:br>
              <a:rPr lang="en-US" altLang="ko-KR" sz="6000" dirty="0" smtClean="0"/>
            </a:br>
            <a:r>
              <a:rPr lang="ko-KR" altLang="en-US" sz="8000" dirty="0" smtClean="0">
                <a:solidFill>
                  <a:srgbClr val="FF0000"/>
                </a:solidFill>
              </a:rPr>
              <a:t>신인배우오디</a:t>
            </a:r>
            <a:r>
              <a:rPr lang="ko-KR" altLang="en-US" sz="8000" dirty="0">
                <a:solidFill>
                  <a:srgbClr val="FF0000"/>
                </a:solidFill>
              </a:rPr>
              <a:t>션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139952"/>
            <a:ext cx="6858000" cy="4968552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일시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2020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년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일 오전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10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시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(1</a:t>
            </a:r>
            <a:r>
              <a:rPr lang="ko-KR" altLang="en-US" sz="2000" b="1" dirty="0" err="1" smtClean="0">
                <a:solidFill>
                  <a:sysClr val="windowText" lastClr="000000"/>
                </a:solidFill>
              </a:rPr>
              <a:t>차합격자에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 한함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)</a:t>
            </a: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장소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동구 </a:t>
            </a:r>
            <a:r>
              <a:rPr lang="ko-KR" altLang="en-US" sz="2000" b="1" dirty="0" err="1" smtClean="0">
                <a:solidFill>
                  <a:sysClr val="windowText" lastClr="000000"/>
                </a:solidFill>
              </a:rPr>
              <a:t>동명동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230-1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불교서원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3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층 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       슈퍼스타 칸 엔터테인먼트 광주본사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2000" b="1" dirty="0" err="1" smtClean="0">
                <a:solidFill>
                  <a:sysClr val="windowText" lastClr="000000"/>
                </a:solidFill>
              </a:rPr>
              <a:t>모집인원및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 대상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아역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청소년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30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명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                       성인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(30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세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~70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세까지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) 20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명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배역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조연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2000" b="1" dirty="0" err="1" smtClean="0">
                <a:solidFill>
                  <a:sysClr val="windowText" lastClr="000000"/>
                </a:solidFill>
              </a:rPr>
              <a:t>조조연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,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단역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이미지단역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보조출연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준비물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자유연기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2000" b="1" dirty="0" err="1" smtClean="0">
                <a:solidFill>
                  <a:sysClr val="windowText" lastClr="000000"/>
                </a:solidFill>
              </a:rPr>
              <a:t>분이내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/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프로필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접수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familylo@naver.com(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동영상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불가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)</a:t>
            </a: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접수마감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2020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년</a:t>
            </a:r>
            <a:r>
              <a:rPr lang="en-US" altLang="ko-KR" sz="2000" b="1" dirty="0">
                <a:solidFill>
                  <a:sysClr val="windowText" lastClr="000000"/>
                </a:solidFill>
              </a:rPr>
              <a:t>1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30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 일 오후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6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시까지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altLang="ko-KR" sz="2000" b="1" dirty="0">
                <a:solidFill>
                  <a:sysClr val="windowText" lastClr="000000"/>
                </a:solidFill>
              </a:rPr>
              <a:t>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최종합격자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발표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:2020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월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3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일 오후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6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시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본사 홈페이지공고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)</a:t>
            </a:r>
          </a:p>
          <a:p>
            <a:pPr algn="l"/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제작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창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*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엔터테인먼트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주관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슈퍼스타 칸 엔터테인먼트 광주본사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altLang="ko-KR" sz="2000" b="1" dirty="0">
                <a:solidFill>
                  <a:sysClr val="windowText" lastClr="000000"/>
                </a:solidFill>
              </a:rPr>
              <a:t>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       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드림연기전문예술원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/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조엔 </a:t>
            </a:r>
            <a:r>
              <a:rPr lang="ko-KR" altLang="en-US" sz="2000" b="1" dirty="0" err="1" smtClean="0">
                <a:solidFill>
                  <a:sysClr val="windowText" lastClr="000000"/>
                </a:solidFill>
              </a:rPr>
              <a:t>슈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K-POP</a:t>
            </a:r>
            <a:r>
              <a:rPr lang="ko-KR" altLang="en-US" sz="2000" b="1" dirty="0" smtClean="0">
                <a:solidFill>
                  <a:sysClr val="windowText" lastClr="000000"/>
                </a:solidFill>
              </a:rPr>
              <a:t>예술학교</a:t>
            </a:r>
            <a:endParaRPr lang="en-US" altLang="ko-KR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ko-KR" altLang="en-US" sz="2000" b="1" dirty="0" smtClean="0">
                <a:solidFill>
                  <a:sysClr val="windowText" lastClr="000000"/>
                </a:solidFill>
              </a:rPr>
              <a:t> 문의</a:t>
            </a:r>
            <a:r>
              <a:rPr lang="en-US" altLang="ko-KR" sz="2000" b="1" dirty="0" smtClean="0">
                <a:solidFill>
                  <a:sysClr val="windowText" lastClr="000000"/>
                </a:solidFill>
              </a:rPr>
              <a:t>: 062.223.0400</a:t>
            </a:r>
          </a:p>
          <a:p>
            <a:pPr algn="l"/>
            <a:r>
              <a:rPr lang="en-US" altLang="ko-KR" sz="4300" b="1" dirty="0" smtClean="0">
                <a:solidFill>
                  <a:schemeClr val="tx1"/>
                </a:solidFill>
              </a:rPr>
              <a:t>         www.</a:t>
            </a:r>
            <a:r>
              <a:rPr lang="ko-KR" altLang="en-US" sz="4300" b="1" dirty="0" err="1" smtClean="0">
                <a:solidFill>
                  <a:schemeClr val="tx1"/>
                </a:solidFill>
              </a:rPr>
              <a:t>슈스칸</a:t>
            </a:r>
            <a:r>
              <a:rPr lang="en-US" altLang="ko-KR" sz="4300" b="1" dirty="0" smtClean="0">
                <a:solidFill>
                  <a:schemeClr val="tx1"/>
                </a:solidFill>
              </a:rPr>
              <a:t>.com</a:t>
            </a:r>
            <a:r>
              <a:rPr lang="ko-KR" altLang="en-US" sz="4300" b="1" dirty="0" smtClean="0">
                <a:solidFill>
                  <a:schemeClr val="tx1"/>
                </a:solidFill>
              </a:rPr>
              <a:t>  </a:t>
            </a:r>
            <a:endParaRPr lang="en-US" altLang="ko-KR" sz="4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143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해외인권영화제및 세계 4대영화제 출품작 상업영화 ”악** ”  광주,전남,북 아역,청소년 신인배우오디션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해외인권영화제 출품작 상업영화”악몽”  광주,전남,북 아역,청소년 신인배우오디션</dc:title>
  <dc:creator>HANSUNG</dc:creator>
  <cp:lastModifiedBy>HANSUNG</cp:lastModifiedBy>
  <cp:revision>14</cp:revision>
  <dcterms:created xsi:type="dcterms:W3CDTF">2019-12-30T00:23:19Z</dcterms:created>
  <dcterms:modified xsi:type="dcterms:W3CDTF">2020-01-01T05:44:55Z</dcterms:modified>
</cp:coreProperties>
</file>