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46608-9F93-48BA-A690-80E9D562147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86D9B-48B1-495E-A371-42735163C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001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86D9B-48B1-495E-A371-42735163C57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275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CAE2-5392-40B8-9E06-07F1A62F398D}" type="datetimeFigureOut">
              <a:rPr lang="ko-KR" altLang="en-US" smtClean="0"/>
              <a:pPr/>
              <a:t>2020-02-09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3B0-0ECF-48FE-AE1F-087B0B613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  <a:alpha val="49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ACAE2-5392-40B8-9E06-07F1A62F398D}" type="datetimeFigureOut">
              <a:rPr lang="ko-KR" altLang="en-US" smtClean="0"/>
              <a:pPr/>
              <a:t>2020-02-09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BB3B0-0ECF-48FE-AE1F-087B0B613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61361" y="5514512"/>
            <a:ext cx="2783098" cy="118331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104658" y="1485963"/>
            <a:ext cx="2784446" cy="5211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17905" y="1485963"/>
            <a:ext cx="2250223" cy="23479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98087" y="121550"/>
            <a:ext cx="1350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Minion Pro SmBd" pitchFamily="18" charset="0"/>
              </a:rPr>
              <a:t>PROFILE</a:t>
            </a:r>
            <a:endParaRPr lang="ko-KR" altLang="en-US" sz="1100" dirty="0">
              <a:latin typeface="Minion Pro SmBd" pitchFamily="18" charset="0"/>
            </a:endParaRPr>
          </a:p>
        </p:txBody>
      </p:sp>
      <p:sp>
        <p:nvSpPr>
          <p:cNvPr id="21" name="내용 개체 틀 2"/>
          <p:cNvSpPr>
            <a:spLocks noGrp="1"/>
          </p:cNvSpPr>
          <p:nvPr>
            <p:ph idx="1"/>
          </p:nvPr>
        </p:nvSpPr>
        <p:spPr>
          <a:xfrm>
            <a:off x="279811" y="5582957"/>
            <a:ext cx="3176659" cy="11004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나 이       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58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 </a:t>
            </a: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신 체      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174cm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68kg</a:t>
            </a: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None/>
            </a:pP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력      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한국외국어대학교</a:t>
            </a: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 타        대기업 간부 경력</a:t>
            </a: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1196752"/>
            <a:ext cx="916265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67283" y="426208"/>
            <a:ext cx="193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김정수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9" name="내용 개체 틀 2"/>
          <p:cNvSpPr txBox="1">
            <a:spLocks/>
          </p:cNvSpPr>
          <p:nvPr/>
        </p:nvSpPr>
        <p:spPr>
          <a:xfrm>
            <a:off x="3081102" y="1449994"/>
            <a:ext cx="2808002" cy="52478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ts val="1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&lt;Movie</a:t>
            </a:r>
            <a:r>
              <a:rPr lang="en-US" altLang="ko-KR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  <a:endParaRPr kumimoji="0" lang="en-US" altLang="ko-KR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내부자들 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조양식사장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소수의견 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이광평변호사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보통사람 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경찰서장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  <a:defRPr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살인소설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당대표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  <a:defRPr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엄마의공책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대학관계자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원라인    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서울은행부행장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살인의뢰 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경찰서장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화장       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오산공장 공장장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집으로가는길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국회의원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전설의주먹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경찰서장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500"/>
              </a:lnSpc>
              <a:spcBef>
                <a:spcPct val="20000"/>
              </a:spcBef>
            </a:pPr>
            <a:endParaRPr lang="en-US" altLang="ko-KR" sz="12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en-US" altLang="ko-KR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&lt;Drama&gt;</a:t>
            </a: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  <a:defRPr/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MBC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검법남녀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법무부 차관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  <a:defRPr/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JTBC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리갈하이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DN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그룹 최회장</a:t>
            </a: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  <a:defRPr/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SBS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운명과분노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최이사 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  <a:defRPr/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KBS2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마녀의법정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박명회 총리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MBC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도둑놈도둑님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감정사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tvN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막돼먹은영애씨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15 -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상가협회장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MBC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옥중화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의금부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판사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t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vN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세상에서가장아름다운이별 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시동생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500"/>
              </a:lnSpc>
              <a:spcBef>
                <a:spcPct val="20000"/>
              </a:spcBef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ts val="1300"/>
              </a:lnSpc>
              <a:spcBef>
                <a:spcPct val="20000"/>
              </a:spcBef>
              <a:defRPr/>
            </a:pPr>
            <a:r>
              <a:rPr lang="en-US" altLang="ko-KR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&lt;Play&gt;</a:t>
            </a: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우리뇌이야기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한영식박사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1300"/>
              </a:lnSpc>
              <a:spcBef>
                <a:spcPct val="20000"/>
              </a:spcBef>
            </a:pP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12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배심원    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- 9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번 배심원 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1300"/>
              </a:lnSpc>
              <a:spcBef>
                <a:spcPct val="2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파티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          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정달수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81420" y="586007"/>
            <a:ext cx="6938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010-3203-2971    nowbest@naver.com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5246" y="3833900"/>
            <a:ext cx="2133004" cy="279455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5246" y="1460385"/>
            <a:ext cx="1994593" cy="237351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1319" y="3870186"/>
            <a:ext cx="1897942" cy="284508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087" y="1475990"/>
            <a:ext cx="2746372" cy="411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61361" y="1449995"/>
            <a:ext cx="2783098" cy="523201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07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120</Words>
  <Application>Microsoft Office PowerPoint</Application>
  <PresentationFormat>A4 용지(210x297mm)</PresentationFormat>
  <Paragraphs>34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koen0907</dc:creator>
  <cp:lastModifiedBy>Microsoft</cp:lastModifiedBy>
  <cp:revision>97</cp:revision>
  <cp:lastPrinted>2017-09-13T00:14:55Z</cp:lastPrinted>
  <dcterms:created xsi:type="dcterms:W3CDTF">2017-01-09T04:38:58Z</dcterms:created>
  <dcterms:modified xsi:type="dcterms:W3CDTF">2020-02-09T11:02:34Z</dcterms:modified>
</cp:coreProperties>
</file>