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9" r:id="rId3"/>
    <p:sldId id="260" r:id="rId4"/>
  </p:sldIdLst>
  <p:sldSz cx="9144000" cy="6858000" type="screen4x3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58" autoAdjust="0"/>
  </p:normalViewPr>
  <p:slideViewPr>
    <p:cSldViewPr>
      <p:cViewPr>
        <p:scale>
          <a:sx n="100" d="100"/>
          <a:sy n="100" d="100"/>
        </p:scale>
        <p:origin x="-1242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81321-E0AA-4A52-8426-D85A79191068}" type="datetimeFigureOut">
              <a:rPr lang="ko-KR" altLang="en-US" smtClean="0"/>
              <a:t>2020-10-15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370F2-8ECD-47FF-A21F-0506BFF76A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0875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370F2-8ECD-47FF-A21F-0506BFF76A7B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397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086F-4FBF-4F4C-B472-4AC04B31657D}" type="datetimeFigureOut">
              <a:rPr lang="ko-KR" altLang="en-US" smtClean="0"/>
              <a:t>2020-10-15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748A-1A75-47CB-8DBE-0EF5359E44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9340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086F-4FBF-4F4C-B472-4AC04B31657D}" type="datetimeFigureOut">
              <a:rPr lang="ko-KR" altLang="en-US" smtClean="0"/>
              <a:t>2020-10-15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748A-1A75-47CB-8DBE-0EF5359E44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3325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086F-4FBF-4F4C-B472-4AC04B31657D}" type="datetimeFigureOut">
              <a:rPr lang="ko-KR" altLang="en-US" smtClean="0"/>
              <a:t>2020-10-15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748A-1A75-47CB-8DBE-0EF5359E44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7614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086F-4FBF-4F4C-B472-4AC04B31657D}" type="datetimeFigureOut">
              <a:rPr lang="ko-KR" altLang="en-US" smtClean="0"/>
              <a:t>2020-10-15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748A-1A75-47CB-8DBE-0EF5359E44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358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086F-4FBF-4F4C-B472-4AC04B31657D}" type="datetimeFigureOut">
              <a:rPr lang="ko-KR" altLang="en-US" smtClean="0"/>
              <a:t>2020-10-15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748A-1A75-47CB-8DBE-0EF5359E44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839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086F-4FBF-4F4C-B472-4AC04B31657D}" type="datetimeFigureOut">
              <a:rPr lang="ko-KR" altLang="en-US" smtClean="0"/>
              <a:t>2020-10-15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748A-1A75-47CB-8DBE-0EF5359E44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2634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086F-4FBF-4F4C-B472-4AC04B31657D}" type="datetimeFigureOut">
              <a:rPr lang="ko-KR" altLang="en-US" smtClean="0"/>
              <a:t>2020-10-15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748A-1A75-47CB-8DBE-0EF5359E44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838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086F-4FBF-4F4C-B472-4AC04B31657D}" type="datetimeFigureOut">
              <a:rPr lang="ko-KR" altLang="en-US" smtClean="0"/>
              <a:t>2020-10-15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748A-1A75-47CB-8DBE-0EF5359E44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9218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086F-4FBF-4F4C-B472-4AC04B31657D}" type="datetimeFigureOut">
              <a:rPr lang="ko-KR" altLang="en-US" smtClean="0"/>
              <a:t>2020-10-15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748A-1A75-47CB-8DBE-0EF5359E44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1636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086F-4FBF-4F4C-B472-4AC04B31657D}" type="datetimeFigureOut">
              <a:rPr lang="ko-KR" altLang="en-US" smtClean="0"/>
              <a:t>2020-10-15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748A-1A75-47CB-8DBE-0EF5359E44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5179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086F-4FBF-4F4C-B472-4AC04B31657D}" type="datetimeFigureOut">
              <a:rPr lang="ko-KR" altLang="en-US" smtClean="0"/>
              <a:t>2020-10-15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748A-1A75-47CB-8DBE-0EF5359E44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261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7086F-4FBF-4F4C-B472-4AC04B31657D}" type="datetimeFigureOut">
              <a:rPr lang="ko-KR" altLang="en-US" smtClean="0"/>
              <a:t>2020-10-15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1748A-1A75-47CB-8DBE-0EF5359E44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749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e99615@naver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부제목 2"/>
          <p:cNvSpPr txBox="1">
            <a:spLocks/>
          </p:cNvSpPr>
          <p:nvPr/>
        </p:nvSpPr>
        <p:spPr>
          <a:xfrm>
            <a:off x="4501940" y="-11038"/>
            <a:ext cx="4642060" cy="9416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1500" b="1" dirty="0"/>
          </a:p>
          <a:p>
            <a:pPr marL="0" indent="0">
              <a:buNone/>
            </a:pPr>
            <a:r>
              <a:rPr lang="ko-KR" altLang="en-US" sz="2000" b="1" dirty="0" smtClean="0"/>
              <a:t>이동현</a:t>
            </a:r>
            <a:endParaRPr lang="en-US" altLang="ko-KR" sz="1500" b="1" dirty="0" smtClean="0"/>
          </a:p>
          <a:p>
            <a:pPr marL="0" indent="0">
              <a:buNone/>
            </a:pPr>
            <a:r>
              <a:rPr lang="en-US" altLang="ko-KR" sz="1500" b="1" dirty="0" smtClean="0"/>
              <a:t>1999</a:t>
            </a:r>
            <a:r>
              <a:rPr lang="ko-KR" altLang="en-US" sz="1500" b="1" dirty="0" smtClean="0"/>
              <a:t>년생</a:t>
            </a:r>
            <a:r>
              <a:rPr lang="en-US" altLang="ko-KR" sz="1500" b="1" dirty="0"/>
              <a:t> </a:t>
            </a:r>
            <a:r>
              <a:rPr lang="en-US" altLang="ko-KR" sz="1500" b="1" dirty="0" smtClean="0"/>
              <a:t>170cm 65kg </a:t>
            </a:r>
          </a:p>
          <a:p>
            <a:pPr marL="0" indent="0">
              <a:buNone/>
            </a:pPr>
            <a:r>
              <a:rPr lang="en-US" altLang="ko-KR" sz="1500" b="1" dirty="0" smtClean="0"/>
              <a:t>     01029028810   </a:t>
            </a:r>
          </a:p>
          <a:p>
            <a:pPr marL="0" indent="0">
              <a:buNone/>
            </a:pPr>
            <a:r>
              <a:rPr lang="en-US" altLang="ko-KR" sz="1500" b="1" dirty="0" smtClean="0">
                <a:hlinkClick r:id="rId3"/>
              </a:rPr>
              <a:t>pe99615@naver.com</a:t>
            </a:r>
            <a:endParaRPr lang="en-US" altLang="ko-KR" sz="1500" b="1" dirty="0" smtClean="0"/>
          </a:p>
          <a:p>
            <a:pPr marL="0" indent="0">
              <a:buNone/>
            </a:pPr>
            <a:r>
              <a:rPr lang="ko-KR" altLang="en-US" sz="1500" b="1" dirty="0" smtClean="0"/>
              <a:t>특기 </a:t>
            </a:r>
            <a:r>
              <a:rPr lang="en-US" altLang="ko-KR" sz="1500" b="1" dirty="0" smtClean="0"/>
              <a:t>: </a:t>
            </a:r>
            <a:r>
              <a:rPr lang="ko-KR" altLang="en-US" sz="1500" b="1" dirty="0" smtClean="0"/>
              <a:t>드럼연주</a:t>
            </a:r>
            <a:r>
              <a:rPr lang="en-US" altLang="ko-KR" sz="1500" b="1" dirty="0" smtClean="0"/>
              <a:t>, </a:t>
            </a:r>
            <a:r>
              <a:rPr lang="ko-KR" altLang="en-US" sz="1500" b="1" dirty="0" smtClean="0"/>
              <a:t>노래</a:t>
            </a:r>
            <a:r>
              <a:rPr lang="en-US" altLang="ko-KR" sz="1500" b="1" dirty="0" smtClean="0"/>
              <a:t>,</a:t>
            </a:r>
            <a:r>
              <a:rPr lang="ko-KR" altLang="en-US" sz="1500" b="1" dirty="0" smtClean="0"/>
              <a:t> 북한 </a:t>
            </a:r>
            <a:r>
              <a:rPr lang="ko-KR" altLang="en-US" sz="1500" b="1" dirty="0"/>
              <a:t>사투리</a:t>
            </a:r>
            <a:r>
              <a:rPr lang="en-US" altLang="ko-KR" sz="1500" b="1" dirty="0" smtClean="0"/>
              <a:t>,</a:t>
            </a:r>
          </a:p>
          <a:p>
            <a:pPr marL="0" indent="0">
              <a:buNone/>
            </a:pPr>
            <a:r>
              <a:rPr lang="ko-KR" altLang="en-US" sz="1500" b="1" dirty="0" smtClean="0"/>
              <a:t>전라도 사투리</a:t>
            </a:r>
            <a:r>
              <a:rPr lang="en-US" altLang="ko-KR" sz="1500" b="1" dirty="0" smtClean="0"/>
              <a:t>, </a:t>
            </a:r>
            <a:r>
              <a:rPr lang="ko-KR" altLang="en-US" sz="1500" b="1" dirty="0" smtClean="0"/>
              <a:t>조선족</a:t>
            </a:r>
            <a:r>
              <a:rPr lang="en-US" altLang="ko-KR" sz="1500" b="1" dirty="0" smtClean="0"/>
              <a:t> </a:t>
            </a:r>
            <a:r>
              <a:rPr lang="ko-KR" altLang="en-US" sz="1500" b="1" dirty="0" smtClean="0"/>
              <a:t>사투리</a:t>
            </a:r>
            <a:r>
              <a:rPr lang="en-US" altLang="ko-KR" sz="1500" b="1" dirty="0" smtClean="0"/>
              <a:t>, </a:t>
            </a:r>
            <a:r>
              <a:rPr lang="ko-KR" altLang="en-US" sz="1500" b="1" dirty="0" err="1" smtClean="0"/>
              <a:t>웍질</a:t>
            </a:r>
            <a:r>
              <a:rPr lang="en-US" altLang="ko-KR" sz="1500" b="1" dirty="0" smtClean="0"/>
              <a:t>, </a:t>
            </a:r>
            <a:r>
              <a:rPr lang="ko-KR" altLang="en-US" sz="1500" b="1" dirty="0" smtClean="0"/>
              <a:t>칼질</a:t>
            </a:r>
            <a:endParaRPr lang="en-US" altLang="ko-KR" sz="1500" b="1" dirty="0" smtClean="0"/>
          </a:p>
          <a:p>
            <a:pPr marL="0" indent="0">
              <a:buNone/>
            </a:pPr>
            <a:endParaRPr lang="en-US" altLang="ko-KR" sz="1500" b="1" dirty="0"/>
          </a:p>
        </p:txBody>
      </p:sp>
      <p:sp>
        <p:nvSpPr>
          <p:cNvPr id="5" name="직사각형 4"/>
          <p:cNvSpPr/>
          <p:nvPr/>
        </p:nvSpPr>
        <p:spPr>
          <a:xfrm>
            <a:off x="4572578" y="1556792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altLang="ko-KR" b="1" dirty="0"/>
          </a:p>
          <a:p>
            <a:endParaRPr lang="en-US" altLang="ko-KR" b="1" dirty="0"/>
          </a:p>
          <a:p>
            <a:r>
              <a:rPr lang="ko-KR" altLang="en-US" b="1" dirty="0"/>
              <a:t>경력</a:t>
            </a:r>
            <a:endParaRPr lang="en-US" altLang="ko-KR" b="1" dirty="0"/>
          </a:p>
          <a:p>
            <a:endParaRPr lang="en-US" altLang="ko-KR" b="1" dirty="0"/>
          </a:p>
          <a:p>
            <a:r>
              <a:rPr lang="en-US" altLang="ko-KR" b="1" dirty="0"/>
              <a:t>&lt;</a:t>
            </a:r>
            <a:r>
              <a:rPr lang="ko-KR" altLang="en-US" b="1" dirty="0"/>
              <a:t>뮤직비디오</a:t>
            </a:r>
            <a:r>
              <a:rPr lang="en-US" altLang="ko-KR" b="1" dirty="0"/>
              <a:t>&gt;</a:t>
            </a:r>
          </a:p>
          <a:p>
            <a:r>
              <a:rPr lang="ko-KR" altLang="en-US" dirty="0"/>
              <a:t>가수 서인아 </a:t>
            </a:r>
            <a:r>
              <a:rPr lang="ko-KR" altLang="en-US" dirty="0" err="1"/>
              <a:t>울려라빵빠레</a:t>
            </a:r>
            <a:endParaRPr lang="en-US" altLang="ko-KR" dirty="0"/>
          </a:p>
          <a:p>
            <a:r>
              <a:rPr lang="en-US" altLang="ko-KR" dirty="0"/>
              <a:t>(</a:t>
            </a:r>
            <a:r>
              <a:rPr lang="ko-KR" altLang="en-US" dirty="0" err="1"/>
              <a:t>조감독겸</a:t>
            </a:r>
            <a:r>
              <a:rPr lang="ko-KR" altLang="en-US" dirty="0"/>
              <a:t> </a:t>
            </a:r>
            <a:r>
              <a:rPr lang="ko-KR" altLang="en-US" dirty="0" err="1"/>
              <a:t>조감독역</a:t>
            </a:r>
            <a:r>
              <a:rPr lang="en-US" altLang="ko-KR" dirty="0"/>
              <a:t>) 2019</a:t>
            </a:r>
            <a:r>
              <a:rPr lang="en-US" altLang="ko-KR" b="1" dirty="0"/>
              <a:t/>
            </a:r>
            <a:br>
              <a:rPr lang="en-US" altLang="ko-KR" b="1" dirty="0"/>
            </a:br>
            <a:endParaRPr lang="en-US" altLang="ko-KR" b="1" dirty="0"/>
          </a:p>
          <a:p>
            <a:r>
              <a:rPr lang="en-US" altLang="ko-KR" b="1" dirty="0"/>
              <a:t>&lt;</a:t>
            </a:r>
            <a:r>
              <a:rPr lang="ko-KR" altLang="en-US" b="1" dirty="0"/>
              <a:t>뮤지컬</a:t>
            </a:r>
            <a:r>
              <a:rPr lang="en-US" altLang="ko-KR" b="1" dirty="0"/>
              <a:t>&gt;</a:t>
            </a:r>
          </a:p>
          <a:p>
            <a:r>
              <a:rPr lang="en-US" altLang="ko-KR" dirty="0"/>
              <a:t>“2018” </a:t>
            </a:r>
            <a:r>
              <a:rPr lang="ko-KR" altLang="en-US" dirty="0" err="1"/>
              <a:t>헬로키티와</a:t>
            </a:r>
            <a:r>
              <a:rPr lang="ko-KR" altLang="en-US" dirty="0"/>
              <a:t> 세가지 선물 </a:t>
            </a:r>
            <a:r>
              <a:rPr lang="en-US" altLang="ko-KR" dirty="0"/>
              <a:t>(</a:t>
            </a:r>
            <a:r>
              <a:rPr lang="ko-KR" altLang="en-US" dirty="0" err="1"/>
              <a:t>푸름역</a:t>
            </a:r>
            <a:r>
              <a:rPr lang="en-US" altLang="ko-KR" dirty="0"/>
              <a:t>) </a:t>
            </a:r>
          </a:p>
          <a:p>
            <a:endParaRPr lang="en-US" altLang="ko-KR" b="1" dirty="0"/>
          </a:p>
          <a:p>
            <a:r>
              <a:rPr lang="en-US" altLang="ko-KR" b="1" dirty="0"/>
              <a:t>&lt;</a:t>
            </a:r>
            <a:r>
              <a:rPr lang="ko-KR" altLang="en-US" b="1" dirty="0"/>
              <a:t>독립</a:t>
            </a:r>
            <a:r>
              <a:rPr lang="en-US" altLang="ko-KR" b="1" dirty="0"/>
              <a:t>.</a:t>
            </a:r>
            <a:r>
              <a:rPr lang="ko-KR" altLang="en-US" b="1" dirty="0"/>
              <a:t>단편영화</a:t>
            </a:r>
            <a:r>
              <a:rPr lang="en-US" altLang="ko-KR" b="1" dirty="0"/>
              <a:t>&gt;</a:t>
            </a:r>
          </a:p>
          <a:p>
            <a:r>
              <a:rPr lang="en-US" altLang="ko-KR" dirty="0"/>
              <a:t>“2019” </a:t>
            </a:r>
            <a:r>
              <a:rPr lang="ko-KR" altLang="en-US" dirty="0"/>
              <a:t>나와 나 </a:t>
            </a:r>
            <a:r>
              <a:rPr lang="en-US" altLang="ko-KR" dirty="0"/>
              <a:t>(</a:t>
            </a:r>
            <a:r>
              <a:rPr lang="ko-KR" altLang="en-US" dirty="0"/>
              <a:t>박찬희 역</a:t>
            </a:r>
            <a:r>
              <a:rPr lang="en-US" altLang="ko-KR" dirty="0"/>
              <a:t>) </a:t>
            </a:r>
          </a:p>
          <a:p>
            <a:r>
              <a:rPr lang="en-US" altLang="ko-KR" dirty="0"/>
              <a:t>“2018” FAÇADE(</a:t>
            </a:r>
            <a:r>
              <a:rPr lang="ko-KR" altLang="en-US" dirty="0" err="1"/>
              <a:t>사시미</a:t>
            </a:r>
            <a:r>
              <a:rPr lang="ko-KR" altLang="en-US" dirty="0"/>
              <a:t> 역</a:t>
            </a:r>
            <a:r>
              <a:rPr lang="en-US" altLang="ko-KR" dirty="0"/>
              <a:t>) </a:t>
            </a:r>
          </a:p>
          <a:p>
            <a:r>
              <a:rPr lang="en-US" altLang="ko-KR" dirty="0"/>
              <a:t>“2018” INTERVIEW(</a:t>
            </a:r>
            <a:r>
              <a:rPr lang="ko-KR" altLang="en-US" dirty="0"/>
              <a:t>동현 역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“2018” LOFE (</a:t>
            </a:r>
            <a:r>
              <a:rPr lang="ko-KR" altLang="en-US" dirty="0"/>
              <a:t>연우 역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“2017” </a:t>
            </a:r>
            <a:r>
              <a:rPr lang="ko-KR" altLang="en-US" dirty="0"/>
              <a:t>의지와 </a:t>
            </a:r>
            <a:r>
              <a:rPr lang="ko-KR" altLang="en-US" dirty="0" err="1"/>
              <a:t>의무사이</a:t>
            </a:r>
            <a:r>
              <a:rPr lang="en-US" altLang="ko-KR" dirty="0"/>
              <a:t>(</a:t>
            </a:r>
            <a:r>
              <a:rPr lang="ko-KR" altLang="en-US" dirty="0" err="1"/>
              <a:t>정민수역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“2017” </a:t>
            </a:r>
            <a:r>
              <a:rPr lang="ko-KR" altLang="en-US" dirty="0"/>
              <a:t>색을 </a:t>
            </a:r>
            <a:r>
              <a:rPr lang="ko-KR" altLang="en-US" dirty="0" err="1"/>
              <a:t>보지못하는</a:t>
            </a:r>
            <a:r>
              <a:rPr lang="ko-KR" altLang="en-US" dirty="0"/>
              <a:t> 아이</a:t>
            </a:r>
            <a:r>
              <a:rPr lang="en-US" altLang="ko-KR" dirty="0"/>
              <a:t>(</a:t>
            </a:r>
            <a:r>
              <a:rPr lang="ko-KR" altLang="en-US" dirty="0" err="1"/>
              <a:t>태윤역</a:t>
            </a:r>
            <a:r>
              <a:rPr lang="en-US" altLang="ko-KR" dirty="0"/>
              <a:t>) 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12" y="6102"/>
            <a:ext cx="45897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3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10" y="0"/>
            <a:ext cx="4589910" cy="68580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602" y="8384"/>
            <a:ext cx="45899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95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2" y="0"/>
            <a:ext cx="4573181" cy="68580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0"/>
            <a:ext cx="45899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54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균형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39</Words>
  <Application>Microsoft Office PowerPoint</Application>
  <PresentationFormat>화면 슬라이드 쇼(4:3)</PresentationFormat>
  <Paragraphs>25</Paragraphs>
  <Slides>3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4" baseType="lpstr">
      <vt:lpstr>Office 테마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82</cp:revision>
  <cp:lastPrinted>2018-11-09T02:54:04Z</cp:lastPrinted>
  <dcterms:created xsi:type="dcterms:W3CDTF">2018-06-03T10:09:15Z</dcterms:created>
  <dcterms:modified xsi:type="dcterms:W3CDTF">2020-10-15T14:33:20Z</dcterms:modified>
</cp:coreProperties>
</file>