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E12-0DB7-478D-B1C4-EF7DEB771F8D}" type="datetimeFigureOut">
              <a:rPr lang="ko-KR" altLang="en-US" smtClean="0"/>
              <a:t>2021-01-19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9C8-461F-41E1-B79B-87F2C0FFC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37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E12-0DB7-478D-B1C4-EF7DEB771F8D}" type="datetimeFigureOut">
              <a:rPr lang="ko-KR" altLang="en-US" smtClean="0"/>
              <a:t>2021-01-19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9C8-461F-41E1-B79B-87F2C0FFC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208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E12-0DB7-478D-B1C4-EF7DEB771F8D}" type="datetimeFigureOut">
              <a:rPr lang="ko-KR" altLang="en-US" smtClean="0"/>
              <a:t>2021-01-19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9C8-461F-41E1-B79B-87F2C0FFC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8403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2F94-1420-4BA3-AF38-AF12E432FF92}" type="datetimeFigureOut">
              <a:rPr lang="ko-KR" altLang="en-US" smtClean="0">
                <a:solidFill>
                  <a:prstClr val="white">
                    <a:shade val="50000"/>
                  </a:prstClr>
                </a:solidFill>
              </a:rPr>
              <a:pPr/>
              <a:t>2021-01-19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8010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720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2F94-1420-4BA3-AF38-AF12E432FF92}" type="datetimeFigureOut">
              <a:rPr lang="ko-KR" altLang="en-US" smtClean="0">
                <a:solidFill>
                  <a:prstClr val="white">
                    <a:shade val="50000"/>
                  </a:prstClr>
                </a:solidFill>
              </a:rPr>
              <a:pPr/>
              <a:t>2021-01-19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23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9" y="4962647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9" y="3462460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2F94-1420-4BA3-AF38-AF12E432FF92}" type="datetimeFigureOut">
              <a:rPr lang="ko-KR" altLang="en-US" smtClean="0">
                <a:solidFill>
                  <a:prstClr val="white">
                    <a:shade val="50000"/>
                  </a:prstClr>
                </a:solidFill>
              </a:rPr>
              <a:pPr/>
              <a:t>2021-01-19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344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2F94-1420-4BA3-AF38-AF12E432FF92}" type="datetimeFigureOut">
              <a:rPr lang="ko-KR" altLang="en-US" smtClean="0">
                <a:solidFill>
                  <a:prstClr val="white">
                    <a:shade val="50000"/>
                  </a:prstClr>
                </a:solidFill>
              </a:rPr>
              <a:pPr/>
              <a:t>2021-01-19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883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2F94-1420-4BA3-AF38-AF12E432FF92}" type="datetimeFigureOut">
              <a:rPr lang="ko-KR" altLang="en-US" smtClean="0">
                <a:solidFill>
                  <a:prstClr val="white">
                    <a:shade val="50000"/>
                  </a:prstClr>
                </a:solidFill>
              </a:rPr>
              <a:pPr/>
              <a:t>2021-01-19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46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2F94-1420-4BA3-AF38-AF12E432FF92}" type="datetimeFigureOut">
              <a:rPr lang="ko-KR" altLang="en-US" smtClean="0">
                <a:solidFill>
                  <a:prstClr val="white">
                    <a:shade val="50000"/>
                  </a:prstClr>
                </a:solidFill>
              </a:rPr>
              <a:pPr/>
              <a:t>2021-01-19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623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2F94-1420-4BA3-AF38-AF12E432FF92}" type="datetimeFigureOut">
              <a:rPr lang="ko-KR" altLang="en-US" smtClean="0">
                <a:solidFill>
                  <a:prstClr val="white">
                    <a:shade val="50000"/>
                  </a:prstClr>
                </a:solidFill>
              </a:rPr>
              <a:pPr/>
              <a:t>2021-01-19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122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5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2F94-1420-4BA3-AF38-AF12E432FF92}" type="datetimeFigureOut">
              <a:rPr lang="ko-KR" altLang="en-US" smtClean="0">
                <a:solidFill>
                  <a:prstClr val="white">
                    <a:shade val="50000"/>
                  </a:prstClr>
                </a:solidFill>
              </a:rPr>
              <a:pPr/>
              <a:t>2021-01-19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8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E12-0DB7-478D-B1C4-EF7DEB771F8D}" type="datetimeFigureOut">
              <a:rPr lang="ko-KR" altLang="en-US" smtClean="0"/>
              <a:t>2021-01-19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9C8-461F-41E1-B79B-87F2C0FFC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769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3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2F94-1420-4BA3-AF38-AF12E432FF92}" type="datetimeFigureOut">
              <a:rPr lang="ko-KR" altLang="en-US" smtClean="0">
                <a:solidFill>
                  <a:prstClr val="white">
                    <a:shade val="50000"/>
                  </a:prstClr>
                </a:solidFill>
              </a:rPr>
              <a:pPr/>
              <a:t>2021-01-19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2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2F94-1420-4BA3-AF38-AF12E432FF92}" type="datetimeFigureOut">
              <a:rPr lang="ko-KR" altLang="en-US" smtClean="0">
                <a:solidFill>
                  <a:prstClr val="white">
                    <a:shade val="50000"/>
                  </a:prstClr>
                </a:solidFill>
              </a:rPr>
              <a:pPr/>
              <a:t>2021-01-19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10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60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760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2F94-1420-4BA3-AF38-AF12E432FF92}" type="datetimeFigureOut">
              <a:rPr lang="ko-KR" altLang="en-US" smtClean="0">
                <a:solidFill>
                  <a:prstClr val="white">
                    <a:shade val="50000"/>
                  </a:prstClr>
                </a:solidFill>
              </a:rPr>
              <a:pPr/>
              <a:t>2021-01-19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56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E12-0DB7-478D-B1C4-EF7DEB771F8D}" type="datetimeFigureOut">
              <a:rPr lang="ko-KR" altLang="en-US" smtClean="0"/>
              <a:t>2021-01-19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9C8-461F-41E1-B79B-87F2C0FFC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676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E12-0DB7-478D-B1C4-EF7DEB771F8D}" type="datetimeFigureOut">
              <a:rPr lang="ko-KR" altLang="en-US" smtClean="0"/>
              <a:t>2021-01-19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9C8-461F-41E1-B79B-87F2C0FFC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025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E12-0DB7-478D-B1C4-EF7DEB771F8D}" type="datetimeFigureOut">
              <a:rPr lang="ko-KR" altLang="en-US" smtClean="0"/>
              <a:t>2021-01-19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9C8-461F-41E1-B79B-87F2C0FFC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84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E12-0DB7-478D-B1C4-EF7DEB771F8D}" type="datetimeFigureOut">
              <a:rPr lang="ko-KR" altLang="en-US" smtClean="0"/>
              <a:t>2021-01-19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9C8-461F-41E1-B79B-87F2C0FFC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043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E12-0DB7-478D-B1C4-EF7DEB771F8D}" type="datetimeFigureOut">
              <a:rPr lang="ko-KR" altLang="en-US" smtClean="0"/>
              <a:t>2021-01-19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9C8-461F-41E1-B79B-87F2C0FFC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01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E12-0DB7-478D-B1C4-EF7DEB771F8D}" type="datetimeFigureOut">
              <a:rPr lang="ko-KR" altLang="en-US" smtClean="0"/>
              <a:t>2021-01-19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9C8-461F-41E1-B79B-87F2C0FFC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816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E12-0DB7-478D-B1C4-EF7DEB771F8D}" type="datetimeFigureOut">
              <a:rPr lang="ko-KR" altLang="en-US" smtClean="0"/>
              <a:t>2021-01-19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9C8-461F-41E1-B79B-87F2C0FFC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688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BBE12-0DB7-478D-B1C4-EF7DEB771F8D}" type="datetimeFigureOut">
              <a:rPr lang="ko-KR" altLang="en-US" smtClean="0"/>
              <a:t>2021-01-19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759C8-461F-41E1-B79B-87F2C0FFC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04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472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D44E2A4-1E43-4F29-8A8A-4D16BC46CEB9}" type="datetimeFigureOut">
              <a:rPr lang="ko-KR" altLang="en-US" smtClean="0">
                <a:solidFill>
                  <a:srgbClr val="FFFFFF"/>
                </a:solidFill>
              </a:rPr>
              <a:pPr/>
              <a:t>2021-01-19</a:t>
            </a:fld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3564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472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525F3DB-1F8E-47F7-8788-9CD54CC093D9}" type="slidenum">
              <a:rPr lang="ko-KR" altLang="en-US" smtClean="0">
                <a:solidFill>
                  <a:srgbClr val="FFFFFF"/>
                </a:solidFill>
              </a:rPr>
              <a:pPr/>
              <a:t>‹#›</a:t>
            </a:fld>
            <a:endParaRPr lang="ko-KR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81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4699167" y="5445351"/>
            <a:ext cx="4444895" cy="1420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907583" y="862705"/>
            <a:ext cx="4572000" cy="610616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0" hangingPunct="0">
              <a:lnSpc>
                <a:spcPct val="150000"/>
              </a:lnSpc>
              <a:defRPr/>
            </a:pPr>
            <a:r>
              <a:rPr lang="en-US" altLang="ko-KR" sz="1200" b="1" kern="0" dirty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Helvetica"/>
              </a:rPr>
              <a:t> </a:t>
            </a:r>
            <a:endParaRPr lang="ko-KR" altLang="en-US" sz="1200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atinLnBrk="0" hangingPunct="0">
              <a:lnSpc>
                <a:spcPct val="150000"/>
              </a:lnSpc>
              <a:defRPr/>
            </a:pPr>
            <a:endParaRPr lang="ko-KR" altLang="en-US" sz="1200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82349" y="5642198"/>
            <a:ext cx="79909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ko-KR" altLang="en-US" sz="1200" b="1" dirty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생년월일</a:t>
            </a:r>
            <a:r>
              <a:rPr lang="en-US" altLang="ko-KR" sz="1200" b="1" dirty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dirty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1200" b="1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r">
              <a:lnSpc>
                <a:spcPts val="1800"/>
              </a:lnSpc>
            </a:pPr>
            <a:r>
              <a:rPr lang="ko-KR" altLang="en-US" sz="1200" b="1" dirty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신체조건</a:t>
            </a:r>
            <a:endParaRPr lang="en-US" altLang="ko-KR" sz="1200" b="1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r">
              <a:lnSpc>
                <a:spcPct val="150000"/>
              </a:lnSpc>
            </a:pPr>
            <a:endParaRPr lang="en-US" altLang="ko-KR" sz="1200" b="1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88466" y="5648593"/>
            <a:ext cx="239210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b="1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1981.11</a:t>
            </a:r>
            <a:r>
              <a:rPr lang="ko-KR" altLang="en-US" sz="1200" b="1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1200" b="1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ts val="1800"/>
              </a:lnSpc>
            </a:pPr>
            <a:r>
              <a:rPr lang="en-US" altLang="ko-KR" sz="1200" b="1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172cm </a:t>
            </a:r>
            <a:r>
              <a:rPr lang="en-US" altLang="ko-KR" sz="1200" b="1" dirty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 75kg</a:t>
            </a:r>
          </a:p>
          <a:p>
            <a:r>
              <a:rPr lang="ko-KR" altLang="en-US" sz="1200" b="1" dirty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상의 </a:t>
            </a:r>
            <a:r>
              <a:rPr lang="en-US" altLang="ko-KR" sz="1200" b="1" dirty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105 / </a:t>
            </a:r>
            <a:r>
              <a:rPr lang="ko-KR" altLang="en-US" sz="1200" b="1" dirty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하의 </a:t>
            </a:r>
            <a:r>
              <a:rPr lang="en-US" altLang="ko-KR" sz="1200" b="1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32 </a:t>
            </a:r>
            <a:r>
              <a:rPr lang="en-US" altLang="ko-KR" sz="1200" b="1" dirty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200" b="1" dirty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신발 </a:t>
            </a:r>
            <a:r>
              <a:rPr lang="en-US" altLang="ko-KR" sz="1200" b="1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270</a:t>
            </a:r>
            <a:endParaRPr lang="en-US" altLang="ko-KR" sz="1200" b="1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17" r="31642"/>
          <a:stretch/>
        </p:blipFill>
        <p:spPr>
          <a:xfrm>
            <a:off x="4874264" y="5642198"/>
            <a:ext cx="954443" cy="1061864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37"/>
          <a:stretch/>
        </p:blipFill>
        <p:spPr>
          <a:xfrm>
            <a:off x="-8073" y="-2"/>
            <a:ext cx="9152073" cy="5479631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95536" y="5572965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i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  성  주</a:t>
            </a:r>
            <a:endParaRPr lang="en-US" altLang="ko-KR" sz="3600" b="1" i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/>
            <a:r>
              <a:rPr lang="en-US" altLang="ko-KR" sz="3600" b="1" i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JU sung </a:t>
            </a:r>
            <a:r>
              <a:rPr lang="en-US" altLang="ko-KR" sz="3600" b="1" i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ju</a:t>
            </a:r>
            <a:r>
              <a:rPr lang="en-US" altLang="ko-KR" sz="3600" b="1" i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3600" b="1" i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056" y="1020113"/>
            <a:ext cx="2820770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DRAMA</a:t>
            </a:r>
          </a:p>
          <a:p>
            <a:endParaRPr lang="en-US" altLang="ko-KR" sz="1050" dirty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2018 CNTV </a:t>
            </a:r>
            <a:r>
              <a:rPr lang="ko-KR" altLang="en-US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왕좌의 대결 </a:t>
            </a:r>
            <a:r>
              <a:rPr lang="ko-KR" altLang="en-US" sz="1050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금부도사역</a:t>
            </a:r>
            <a:r>
              <a:rPr lang="ko-KR" altLang="en-US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1050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2017 CBS </a:t>
            </a:r>
            <a:r>
              <a:rPr lang="ko-KR" altLang="en-US" sz="1050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새롭게하소서</a:t>
            </a:r>
            <a:r>
              <a:rPr lang="ko-KR" altLang="en-US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050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조폭역</a:t>
            </a:r>
            <a:endParaRPr lang="en-US" altLang="ko-KR" sz="1050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2000 KBS </a:t>
            </a:r>
            <a:r>
              <a:rPr lang="ko-KR" altLang="en-US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태조 왕건 </a:t>
            </a:r>
            <a:r>
              <a:rPr lang="ko-KR" altLang="en-US" sz="1050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포졸역</a:t>
            </a:r>
            <a:endParaRPr lang="en-US" altLang="ko-KR" sz="1050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en-US" altLang="ko-KR" sz="1200" b="1" dirty="0" smtClean="0">
              <a:solidFill>
                <a:srgbClr val="000000">
                  <a:lumMod val="50000"/>
                  <a:lumOff val="50000"/>
                </a:srgb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200" b="1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MOVIE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2018 </a:t>
            </a:r>
            <a:r>
              <a:rPr lang="ko-KR" altLang="en-US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상업영화 </a:t>
            </a:r>
            <a:r>
              <a:rPr lang="ko-KR" altLang="en-US" sz="1050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써치아웃</a:t>
            </a:r>
            <a:r>
              <a:rPr lang="ko-KR" altLang="en-US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r>
              <a:rPr lang="ko-KR" altLang="en-US" sz="1050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조폭역</a:t>
            </a:r>
            <a:endParaRPr lang="en-US" altLang="ko-KR" sz="1050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2019 1919 </a:t>
            </a:r>
            <a:r>
              <a:rPr lang="ko-KR" altLang="en-US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유관순  </a:t>
            </a:r>
            <a:r>
              <a:rPr lang="ko-KR" altLang="en-US" sz="1050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민초역</a:t>
            </a:r>
            <a:r>
              <a:rPr lang="ko-KR" altLang="en-US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1050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en-US" altLang="ko-KR" sz="1200" b="1" dirty="0" smtClean="0">
              <a:solidFill>
                <a:srgbClr val="000000">
                  <a:lumMod val="50000"/>
                  <a:lumOff val="50000"/>
                </a:srgb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ko-KR" altLang="en-US" sz="1200" b="1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광고</a:t>
            </a:r>
            <a:endParaRPr lang="en-US" altLang="ko-KR" sz="1200" b="1" dirty="0" smtClean="0">
              <a:solidFill>
                <a:srgbClr val="000000">
                  <a:lumMod val="50000"/>
                  <a:lumOff val="50000"/>
                </a:srgb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2019</a:t>
            </a:r>
            <a:r>
              <a:rPr lang="ko-KR" altLang="en-US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TV </a:t>
            </a:r>
            <a:r>
              <a:rPr lang="ko-KR" altLang="en-US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조선 </a:t>
            </a:r>
            <a:r>
              <a:rPr lang="ko-KR" altLang="en-US" sz="1050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건강다큐</a:t>
            </a:r>
            <a:r>
              <a:rPr lang="ko-KR" altLang="en-US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백세인생</a:t>
            </a:r>
            <a:endParaRPr lang="en-US" altLang="ko-KR" sz="1050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2019 KBS </a:t>
            </a:r>
            <a:r>
              <a:rPr lang="ko-KR" altLang="en-US" sz="1050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다큐</a:t>
            </a:r>
            <a:r>
              <a:rPr lang="ko-KR" altLang="en-US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생로병사</a:t>
            </a:r>
            <a:endParaRPr lang="en-US" altLang="ko-KR" sz="1050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2017 </a:t>
            </a:r>
            <a:r>
              <a:rPr lang="ko-KR" altLang="en-US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홈쇼핑 </a:t>
            </a:r>
            <a:r>
              <a:rPr lang="en-US" altLang="ko-KR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ENG </a:t>
            </a:r>
            <a:r>
              <a:rPr lang="ko-KR" altLang="en-US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보정속옷  </a:t>
            </a:r>
            <a:endParaRPr lang="en-US" altLang="ko-KR" sz="1050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ko-KR" altLang="en-US" sz="1050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en-US" altLang="ko-KR" sz="1050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ko-KR" altLang="en-US" sz="105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endParaRPr lang="en-US" altLang="ko-KR" sz="1050" b="1" dirty="0" smtClean="0">
              <a:solidFill>
                <a:srgbClr val="000000">
                  <a:lumMod val="50000"/>
                  <a:lumOff val="50000"/>
                </a:srgb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en-US" altLang="ko-KR" sz="1050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ko-KR" altLang="en-US" sz="1050" dirty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0507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" r="8141" b="3983"/>
          <a:stretch/>
        </p:blipFill>
        <p:spPr>
          <a:xfrm>
            <a:off x="102940" y="202352"/>
            <a:ext cx="8928992" cy="47605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476" b="6033"/>
          <a:stretch/>
        </p:blipFill>
        <p:spPr>
          <a:xfrm>
            <a:off x="0" y="5178796"/>
            <a:ext cx="2615852" cy="147144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18"/>
          <a:stretch/>
        </p:blipFill>
        <p:spPr>
          <a:xfrm>
            <a:off x="2555776" y="5205074"/>
            <a:ext cx="2560320" cy="144516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2" t="1" r="13539" b="3326"/>
          <a:stretch/>
        </p:blipFill>
        <p:spPr>
          <a:xfrm>
            <a:off x="5004048" y="5190970"/>
            <a:ext cx="2438400" cy="144709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7" r="21153" b="5727"/>
          <a:stretch/>
        </p:blipFill>
        <p:spPr>
          <a:xfrm>
            <a:off x="7282563" y="5177218"/>
            <a:ext cx="1861437" cy="147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78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수평선">
  <a:themeElements>
    <a:clrScheme name="수평선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수평선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수평선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60</Words>
  <Application>Microsoft Office PowerPoint</Application>
  <PresentationFormat>화면 슬라이드 쇼(4:3)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4" baseType="lpstr">
      <vt:lpstr>Office 테마</vt:lpstr>
      <vt:lpstr>4_수평선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주성주</dc:creator>
  <cp:lastModifiedBy>주성주</cp:lastModifiedBy>
  <cp:revision>5</cp:revision>
  <dcterms:created xsi:type="dcterms:W3CDTF">2021-01-19T05:21:20Z</dcterms:created>
  <dcterms:modified xsi:type="dcterms:W3CDTF">2021-01-19T05:56:34Z</dcterms:modified>
</cp:coreProperties>
</file>